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C0D732-11F0-1142-929D-F0627D79CF5B}" v="72" dt="2025-09-20T22:23:32.5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06" d="100"/>
          <a:sy n="106" d="100"/>
        </p:scale>
        <p:origin x="1336"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D3BECC-B534-064D-B98E-33B398B8CB6B}" type="datetimeFigureOut">
              <a:rPr kumimoji="1" lang="ja-JP" altLang="en-US" smtClean="0"/>
              <a:t>2025/11/13</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2D94F2-C449-4F4D-93E1-BAF8D821D544}" type="slidenum">
              <a:rPr kumimoji="1" lang="ja-JP" altLang="en-US" smtClean="0"/>
              <a:t>‹#›</a:t>
            </a:fld>
            <a:endParaRPr kumimoji="1" lang="ja-JP" altLang="en-US"/>
          </a:p>
        </p:txBody>
      </p:sp>
    </p:spTree>
    <p:extLst>
      <p:ext uri="{BB962C8B-B14F-4D97-AF65-F5344CB8AC3E}">
        <p14:creationId xmlns:p14="http://schemas.microsoft.com/office/powerpoint/2010/main" val="377337809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This is called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Osechi</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It is a pack of various foods, served in three-layered boxes. Each food has its own auspicious significance such as living long, family happiness, and prosperity. At the start of the new year, eaters pray for their happy new year.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Kazunoko</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(Herring Roe): For a large family (many children).</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Kuromame</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(Sweet Black Soybeans): For good health.</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Tazukuri</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(Candied Sardines): For a good harvest.</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Datemaki</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(Sweet Rolled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Omelette</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For knowledge and scholarship.</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9C2D94F2-C449-4F4D-93E1-BAF8D821D544}" type="slidenum">
              <a:rPr kumimoji="1" lang="ja-JP" altLang="en-US" smtClean="0"/>
              <a:t>1</a:t>
            </a:fld>
            <a:endParaRPr kumimoji="1" lang="ja-JP" altLang="en-US"/>
          </a:p>
        </p:txBody>
      </p:sp>
    </p:spTree>
    <p:extLst>
      <p:ext uri="{BB962C8B-B14F-4D97-AF65-F5344CB8AC3E}">
        <p14:creationId xmlns:p14="http://schemas.microsoft.com/office/powerpoint/2010/main" val="1568320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It is a clear soup with a rice cake and other ingredients.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9C2D94F2-C449-4F4D-93E1-BAF8D821D544}" type="slidenum">
              <a:rPr kumimoji="1" lang="ja-JP" altLang="en-US" smtClean="0"/>
              <a:t>2</a:t>
            </a:fld>
            <a:endParaRPr kumimoji="1" lang="ja-JP" altLang="en-US"/>
          </a:p>
        </p:txBody>
      </p:sp>
    </p:spTree>
    <p:extLst>
      <p:ext uri="{BB962C8B-B14F-4D97-AF65-F5344CB8AC3E}">
        <p14:creationId xmlns:p14="http://schemas.microsoft.com/office/powerpoint/2010/main" val="3732337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DDA4F-539D-043E-71CF-80D93E5BD65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0451FA2-924E-D73D-3F0D-58B39FC18B8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D1230AF-204A-C620-F934-6E50D92C5E58}"/>
              </a:ext>
            </a:extLst>
          </p:cNvPr>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It is a rice porridge with seven peculiar kinds of herbs. When you eat this on this day, you are said to stay healthy for the rest of the year.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Seri (Japanese parsley),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Nazuna</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(Shepherd's purse),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Gogyō</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(Jersey cudweed),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Hakobera</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(Chickweed),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Hotokenoza</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(Nipplewort),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Suzuna</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(Turnip).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Suzushiro</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(Daikon radish)</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a:extLst>
              <a:ext uri="{FF2B5EF4-FFF2-40B4-BE49-F238E27FC236}">
                <a16:creationId xmlns:a16="http://schemas.microsoft.com/office/drawing/2014/main" id="{0C46D0F8-69BF-D3B1-2EBA-D6D7D457C15B}"/>
              </a:ext>
            </a:extLst>
          </p:cNvPr>
          <p:cNvSpPr>
            <a:spLocks noGrp="1"/>
          </p:cNvSpPr>
          <p:nvPr>
            <p:ph type="sldNum" sz="quarter" idx="5"/>
          </p:nvPr>
        </p:nvSpPr>
        <p:spPr/>
        <p:txBody>
          <a:bodyPr/>
          <a:lstStyle/>
          <a:p>
            <a:fld id="{9C2D94F2-C449-4F4D-93E1-BAF8D821D544}" type="slidenum">
              <a:rPr kumimoji="1" lang="ja-JP" altLang="en-US" smtClean="0"/>
              <a:t>3</a:t>
            </a:fld>
            <a:endParaRPr kumimoji="1" lang="ja-JP" altLang="en-US"/>
          </a:p>
        </p:txBody>
      </p:sp>
    </p:spTree>
    <p:extLst>
      <p:ext uri="{BB962C8B-B14F-4D97-AF65-F5344CB8AC3E}">
        <p14:creationId xmlns:p14="http://schemas.microsoft.com/office/powerpoint/2010/main" val="1073554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C78DA-A543-3C41-EAA3-10AE0131EB4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A966964-E8C0-F51A-FED9-56F7B370478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61DE9C7-ABB9-8593-66BA-D3760C45483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6458D27-A00D-01B2-EE9B-56E822D5C47C}"/>
              </a:ext>
            </a:extLst>
          </p:cNvPr>
          <p:cNvSpPr>
            <a:spLocks noGrp="1"/>
          </p:cNvSpPr>
          <p:nvPr>
            <p:ph type="sldNum" sz="quarter" idx="5"/>
          </p:nvPr>
        </p:nvSpPr>
        <p:spPr/>
        <p:txBody>
          <a:bodyPr/>
          <a:lstStyle/>
          <a:p>
            <a:fld id="{9C2D94F2-C449-4F4D-93E1-BAF8D821D544}" type="slidenum">
              <a:rPr kumimoji="1" lang="ja-JP" altLang="en-US" smtClean="0"/>
              <a:t>4</a:t>
            </a:fld>
            <a:endParaRPr kumimoji="1" lang="ja-JP" altLang="en-US"/>
          </a:p>
        </p:txBody>
      </p:sp>
    </p:spTree>
    <p:extLst>
      <p:ext uri="{BB962C8B-B14F-4D97-AF65-F5344CB8AC3E}">
        <p14:creationId xmlns:p14="http://schemas.microsoft.com/office/powerpoint/2010/main" val="4023129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4F22F-5CE1-90A0-454D-FB3E6367A9C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3530FE2-E764-A69E-B6B8-517C318D10A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C739049-D8C4-537D-6E31-83754DFD5BF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In Japan, on Valentine’s day, women give some chocolate to the man she loves.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a:extLst>
              <a:ext uri="{FF2B5EF4-FFF2-40B4-BE49-F238E27FC236}">
                <a16:creationId xmlns:a16="http://schemas.microsoft.com/office/drawing/2014/main" id="{41143501-CFB3-B86B-5541-174128FCFB76}"/>
              </a:ext>
            </a:extLst>
          </p:cNvPr>
          <p:cNvSpPr>
            <a:spLocks noGrp="1"/>
          </p:cNvSpPr>
          <p:nvPr>
            <p:ph type="sldNum" sz="quarter" idx="5"/>
          </p:nvPr>
        </p:nvSpPr>
        <p:spPr/>
        <p:txBody>
          <a:bodyPr/>
          <a:lstStyle/>
          <a:p>
            <a:fld id="{9C2D94F2-C449-4F4D-93E1-BAF8D821D544}" type="slidenum">
              <a:rPr kumimoji="1" lang="ja-JP" altLang="en-US" smtClean="0"/>
              <a:t>5</a:t>
            </a:fld>
            <a:endParaRPr kumimoji="1" lang="ja-JP" altLang="en-US"/>
          </a:p>
        </p:txBody>
      </p:sp>
    </p:spTree>
    <p:extLst>
      <p:ext uri="{BB962C8B-B14F-4D97-AF65-F5344CB8AC3E}">
        <p14:creationId xmlns:p14="http://schemas.microsoft.com/office/powerpoint/2010/main" val="940274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17BC8-E652-653B-3F29-859ED5DDAED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23F66D6-5412-6066-5E3A-8B500528F2D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8C34344-84F8-82C9-D3AB-F3053CA8DEB6}"/>
              </a:ext>
            </a:extLst>
          </p:cNvPr>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March 3 is a festival day for girls. In addition, special meals are served for them.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Hina-</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Arare</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small colored pieces of rice cracker. Chirashi-Zushi, sushi rice topped with egg, shrimps, lotus root, and others. Clam clear soup.</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a:extLst>
              <a:ext uri="{FF2B5EF4-FFF2-40B4-BE49-F238E27FC236}">
                <a16:creationId xmlns:a16="http://schemas.microsoft.com/office/drawing/2014/main" id="{F4399B02-8AD7-8A8B-F552-D321C2549E14}"/>
              </a:ext>
            </a:extLst>
          </p:cNvPr>
          <p:cNvSpPr>
            <a:spLocks noGrp="1"/>
          </p:cNvSpPr>
          <p:nvPr>
            <p:ph type="sldNum" sz="quarter" idx="5"/>
          </p:nvPr>
        </p:nvSpPr>
        <p:spPr/>
        <p:txBody>
          <a:bodyPr/>
          <a:lstStyle/>
          <a:p>
            <a:fld id="{9C2D94F2-C449-4F4D-93E1-BAF8D821D544}" type="slidenum">
              <a:rPr kumimoji="1" lang="ja-JP" altLang="en-US" smtClean="0"/>
              <a:t>6</a:t>
            </a:fld>
            <a:endParaRPr kumimoji="1" lang="ja-JP" altLang="en-US"/>
          </a:p>
        </p:txBody>
      </p:sp>
    </p:spTree>
    <p:extLst>
      <p:ext uri="{BB962C8B-B14F-4D97-AF65-F5344CB8AC3E}">
        <p14:creationId xmlns:p14="http://schemas.microsoft.com/office/powerpoint/2010/main" val="2798466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894EA-E760-FE50-8D9E-C7AD9D93640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1DFDA3B-8D78-3618-EB2E-0B67CD88E3B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2F2D7D4-0155-1056-A7C0-66BA53388F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This Bota-Mochi s a rice cake sweet eaten on the Spring Equinox. It is a ball of sweet rice wrapped in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Anko</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smooth sweet red bean paste.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a:extLst>
              <a:ext uri="{FF2B5EF4-FFF2-40B4-BE49-F238E27FC236}">
                <a16:creationId xmlns:a16="http://schemas.microsoft.com/office/drawing/2014/main" id="{465B8009-FBAB-602E-D414-8E08E4910021}"/>
              </a:ext>
            </a:extLst>
          </p:cNvPr>
          <p:cNvSpPr>
            <a:spLocks noGrp="1"/>
          </p:cNvSpPr>
          <p:nvPr>
            <p:ph type="sldNum" sz="quarter" idx="5"/>
          </p:nvPr>
        </p:nvSpPr>
        <p:spPr/>
        <p:txBody>
          <a:bodyPr/>
          <a:lstStyle/>
          <a:p>
            <a:fld id="{9C2D94F2-C449-4F4D-93E1-BAF8D821D544}" type="slidenum">
              <a:rPr kumimoji="1" lang="ja-JP" altLang="en-US" smtClean="0"/>
              <a:t>7</a:t>
            </a:fld>
            <a:endParaRPr kumimoji="1" lang="ja-JP" altLang="en-US"/>
          </a:p>
        </p:txBody>
      </p:sp>
    </p:spTree>
    <p:extLst>
      <p:ext uri="{BB962C8B-B14F-4D97-AF65-F5344CB8AC3E}">
        <p14:creationId xmlns:p14="http://schemas.microsoft.com/office/powerpoint/2010/main" val="3018037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F56ED-A1C5-455A-74F5-E9678FB39EF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61CDE19-F1BE-7D55-0EF0-442E083EEBE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217C047-E274-86BB-083F-3DF32281A5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This Bota-Mochi s a rice cake sweet eaten on the Spring Equinox. It is a ball of sweet rice wrapped in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Anko</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smooth sweet red bean paste.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a:extLst>
              <a:ext uri="{FF2B5EF4-FFF2-40B4-BE49-F238E27FC236}">
                <a16:creationId xmlns:a16="http://schemas.microsoft.com/office/drawing/2014/main" id="{68B2A112-BD41-5CF8-BBFE-58C2DD14E019}"/>
              </a:ext>
            </a:extLst>
          </p:cNvPr>
          <p:cNvSpPr>
            <a:spLocks noGrp="1"/>
          </p:cNvSpPr>
          <p:nvPr>
            <p:ph type="sldNum" sz="quarter" idx="5"/>
          </p:nvPr>
        </p:nvSpPr>
        <p:spPr/>
        <p:txBody>
          <a:bodyPr/>
          <a:lstStyle/>
          <a:p>
            <a:fld id="{9C2D94F2-C449-4F4D-93E1-BAF8D821D544}" type="slidenum">
              <a:rPr kumimoji="1" lang="ja-JP" altLang="en-US" smtClean="0"/>
              <a:t>8</a:t>
            </a:fld>
            <a:endParaRPr kumimoji="1" lang="ja-JP" altLang="en-US"/>
          </a:p>
        </p:txBody>
      </p:sp>
    </p:spTree>
    <p:extLst>
      <p:ext uri="{BB962C8B-B14F-4D97-AF65-F5344CB8AC3E}">
        <p14:creationId xmlns:p14="http://schemas.microsoft.com/office/powerpoint/2010/main" val="3249420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9D157-3A7E-27DD-B909-FF267401869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EE4B995-E0EC-D2B4-0816-554957434A3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55F0EB4-A6FB-C0DA-53BC-6F57B7A6D24F}"/>
              </a:ext>
            </a:extLst>
          </p:cNvPr>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May 5 is a festival day for Boys. These two sweets,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Kahiwa</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-Mochi and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Chimaki</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are eaten on this special day.  </a:t>
            </a:r>
          </a:p>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Kashiwa means an oak leaf.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Chimaki</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means wrapping with a bamboo leaf.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en-US" altLang="ja-JP" dirty="0"/>
          </a:p>
        </p:txBody>
      </p:sp>
      <p:sp>
        <p:nvSpPr>
          <p:cNvPr id="4" name="スライド番号プレースホルダー 3">
            <a:extLst>
              <a:ext uri="{FF2B5EF4-FFF2-40B4-BE49-F238E27FC236}">
                <a16:creationId xmlns:a16="http://schemas.microsoft.com/office/drawing/2014/main" id="{ED00819A-86FE-A5BE-351F-31538104A9E6}"/>
              </a:ext>
            </a:extLst>
          </p:cNvPr>
          <p:cNvSpPr>
            <a:spLocks noGrp="1"/>
          </p:cNvSpPr>
          <p:nvPr>
            <p:ph type="sldNum" sz="quarter" idx="5"/>
          </p:nvPr>
        </p:nvSpPr>
        <p:spPr/>
        <p:txBody>
          <a:bodyPr/>
          <a:lstStyle/>
          <a:p>
            <a:fld id="{9C2D94F2-C449-4F4D-93E1-BAF8D821D544}" type="slidenum">
              <a:rPr kumimoji="1" lang="ja-JP" altLang="en-US" smtClean="0"/>
              <a:t>9</a:t>
            </a:fld>
            <a:endParaRPr kumimoji="1" lang="ja-JP" altLang="en-US"/>
          </a:p>
        </p:txBody>
      </p:sp>
    </p:spTree>
    <p:extLst>
      <p:ext uri="{BB962C8B-B14F-4D97-AF65-F5344CB8AC3E}">
        <p14:creationId xmlns:p14="http://schemas.microsoft.com/office/powerpoint/2010/main" val="2522050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84686-C503-06E8-3381-5CD04A5E32E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0FB4034-8DC5-0BE4-3154-ED7460E79EB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08D4A88-63F1-ABE4-EF55-5D386E0CB27D}"/>
              </a:ext>
            </a:extLst>
          </p:cNvPr>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On the Midday of the Ox in the ancient calendar, Eel food is eaten. We don’t know the exact reason, but the common theory is that we eat nourishable eel food just before the hottest days in summer.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D3EE960C-6133-5FFC-A06D-C5DB8E297130}"/>
              </a:ext>
            </a:extLst>
          </p:cNvPr>
          <p:cNvSpPr>
            <a:spLocks noGrp="1"/>
          </p:cNvSpPr>
          <p:nvPr>
            <p:ph type="sldNum" sz="quarter" idx="5"/>
          </p:nvPr>
        </p:nvSpPr>
        <p:spPr/>
        <p:txBody>
          <a:bodyPr/>
          <a:lstStyle/>
          <a:p>
            <a:fld id="{9C2D94F2-C449-4F4D-93E1-BAF8D821D544}" type="slidenum">
              <a:rPr kumimoji="1" lang="ja-JP" altLang="en-US" smtClean="0"/>
              <a:t>10</a:t>
            </a:fld>
            <a:endParaRPr kumimoji="1" lang="ja-JP" altLang="en-US"/>
          </a:p>
        </p:txBody>
      </p:sp>
    </p:spTree>
    <p:extLst>
      <p:ext uri="{BB962C8B-B14F-4D97-AF65-F5344CB8AC3E}">
        <p14:creationId xmlns:p14="http://schemas.microsoft.com/office/powerpoint/2010/main" val="1727694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6F915-1E09-FA39-87D7-461D018D38D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53D8467-3F9F-8C52-B831-8121B1E4B4B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7A868EF-C5EE-11C7-49C0-BF52CAC389C5}"/>
              </a:ext>
            </a:extLst>
          </p:cNvPr>
          <p:cNvSpPr>
            <a:spLocks noGrp="1"/>
          </p:cNvSpPr>
          <p:nvPr>
            <p:ph type="body" idx="1"/>
          </p:nvPr>
        </p:nvSpPr>
        <p:spPr/>
        <p:txBody>
          <a:bodyPr/>
          <a:lstStyle/>
          <a:p>
            <a:r>
              <a:rPr lang="en-US" altLang="ja-JP" sz="1800" dirty="0">
                <a:effectLst/>
                <a:latin typeface="游明朝" panose="02020400000000000000" pitchFamily="18" charset="-128"/>
                <a:cs typeface="Times New Roman" panose="02020603050405020304" pitchFamily="18" charset="0"/>
              </a:rPr>
              <a:t>Children love summer vacation, when there are special seasonal foods. Of course, they love these foods. </a:t>
            </a:r>
            <a:r>
              <a:rPr lang="ja-JP" altLang="ja-JP" sz="1800">
                <a:effectLst/>
                <a:ea typeface="游明朝" panose="02020400000000000000" pitchFamily="18" charset="-128"/>
                <a:cs typeface="Times New Roman" panose="02020603050405020304" pitchFamily="18" charset="0"/>
              </a:rPr>
              <a:t>　</a:t>
            </a:r>
            <a:endParaRPr lang="en-US" altLang="ja-JP" sz="1800" dirty="0">
              <a:effectLst/>
              <a:ea typeface="游明朝" panose="02020400000000000000" pitchFamily="18" charset="-128"/>
              <a:cs typeface="Times New Roman" panose="02020603050405020304" pitchFamily="18" charset="0"/>
            </a:endParaRPr>
          </a:p>
          <a:p>
            <a:r>
              <a:rPr lang="en-US" altLang="ja-JP" sz="1800" dirty="0">
                <a:effectLst/>
                <a:ea typeface="游明朝" panose="02020400000000000000" pitchFamily="18" charset="-128"/>
                <a:cs typeface="Times New Roman" panose="02020603050405020304" pitchFamily="18" charset="0"/>
              </a:rPr>
              <a:t>Somen thin noodles, shaved ice, watermelon, and cold ramen.</a:t>
            </a:r>
            <a:r>
              <a:rPr lang="ja-JP" altLang="ja-JP" sz="2800">
                <a:effectLst/>
              </a:rPr>
              <a: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53FFDBF5-0F7B-5DC0-AE6C-951C1FFEF71C}"/>
              </a:ext>
            </a:extLst>
          </p:cNvPr>
          <p:cNvSpPr>
            <a:spLocks noGrp="1"/>
          </p:cNvSpPr>
          <p:nvPr>
            <p:ph type="sldNum" sz="quarter" idx="5"/>
          </p:nvPr>
        </p:nvSpPr>
        <p:spPr/>
        <p:txBody>
          <a:bodyPr/>
          <a:lstStyle/>
          <a:p>
            <a:fld id="{9C2D94F2-C449-4F4D-93E1-BAF8D821D544}" type="slidenum">
              <a:rPr kumimoji="1" lang="ja-JP" altLang="en-US" smtClean="0"/>
              <a:t>11</a:t>
            </a:fld>
            <a:endParaRPr kumimoji="1" lang="ja-JP" altLang="en-US"/>
          </a:p>
        </p:txBody>
      </p:sp>
    </p:spTree>
    <p:extLst>
      <p:ext uri="{BB962C8B-B14F-4D97-AF65-F5344CB8AC3E}">
        <p14:creationId xmlns:p14="http://schemas.microsoft.com/office/powerpoint/2010/main" val="2582947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54817-5759-0AF6-0545-2C5065A56A2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5A7F97C-2CAE-85BF-0A6F-FC08E56EF21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79ECF92-C9FC-5F20-21ED-E66757ED6EFD}"/>
              </a:ext>
            </a:extLst>
          </p:cNvPr>
          <p:cNvSpPr>
            <a:spLocks noGrp="1"/>
          </p:cNvSpPr>
          <p:nvPr>
            <p:ph type="body" idx="1"/>
          </p:nvPr>
        </p:nvSpPr>
        <p:spPr/>
        <p:txBody>
          <a:bodyPr/>
          <a:lstStyle/>
          <a:p>
            <a:r>
              <a:rPr lang="en-US" altLang="ja-JP" sz="1800" dirty="0">
                <a:effectLst/>
                <a:latin typeface="游明朝" panose="02020400000000000000" pitchFamily="18" charset="-128"/>
                <a:cs typeface="Times New Roman" panose="02020603050405020304" pitchFamily="18" charset="0"/>
              </a:rPr>
              <a:t>Children love summer vacation, when there are special seasonal foods. Of course, they love these foods. </a:t>
            </a:r>
            <a:r>
              <a:rPr lang="ja-JP" altLang="ja-JP" sz="1800">
                <a:effectLst/>
                <a:ea typeface="游明朝" panose="02020400000000000000" pitchFamily="18" charset="-128"/>
                <a:cs typeface="Times New Roman" panose="02020603050405020304" pitchFamily="18" charset="0"/>
              </a:rPr>
              <a:t>　</a:t>
            </a:r>
            <a:endParaRPr lang="en-US" altLang="ja-JP" sz="1800" dirty="0">
              <a:effectLst/>
              <a:ea typeface="游明朝" panose="02020400000000000000" pitchFamily="18" charset="-128"/>
              <a:cs typeface="Times New Roman" panose="02020603050405020304" pitchFamily="18" charset="0"/>
            </a:endParaRPr>
          </a:p>
          <a:p>
            <a:r>
              <a:rPr lang="en-US" altLang="ja-JP" sz="1800" dirty="0">
                <a:effectLst/>
                <a:ea typeface="游明朝" panose="02020400000000000000" pitchFamily="18" charset="-128"/>
                <a:cs typeface="Times New Roman" panose="02020603050405020304" pitchFamily="18" charset="0"/>
              </a:rPr>
              <a:t>Somen thin noodles, shaved ice, watermelon, and cold ramen.</a:t>
            </a:r>
            <a:r>
              <a:rPr lang="ja-JP" altLang="ja-JP" sz="2800">
                <a:effectLst/>
              </a:rPr>
              <a: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4B4D0178-884D-F049-26D8-0A5CA30F8D2E}"/>
              </a:ext>
            </a:extLst>
          </p:cNvPr>
          <p:cNvSpPr>
            <a:spLocks noGrp="1"/>
          </p:cNvSpPr>
          <p:nvPr>
            <p:ph type="sldNum" sz="quarter" idx="5"/>
          </p:nvPr>
        </p:nvSpPr>
        <p:spPr/>
        <p:txBody>
          <a:bodyPr/>
          <a:lstStyle/>
          <a:p>
            <a:fld id="{9C2D94F2-C449-4F4D-93E1-BAF8D821D544}" type="slidenum">
              <a:rPr kumimoji="1" lang="ja-JP" altLang="en-US" smtClean="0"/>
              <a:t>12</a:t>
            </a:fld>
            <a:endParaRPr kumimoji="1" lang="ja-JP" altLang="en-US"/>
          </a:p>
        </p:txBody>
      </p:sp>
    </p:spTree>
    <p:extLst>
      <p:ext uri="{BB962C8B-B14F-4D97-AF65-F5344CB8AC3E}">
        <p14:creationId xmlns:p14="http://schemas.microsoft.com/office/powerpoint/2010/main" val="1429961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AB4FD-4741-5D9A-8A31-E2B86B6F8FB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F783517-51DA-26CB-4FB7-36C088DF7CB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F46F288-38D1-6C59-2AD1-FF623500626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Ohagi</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-mochi is a rice sweet with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anko</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The same food as Botan-mochi.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12B1641D-6148-AA0F-DCB4-509DF1EAB848}"/>
              </a:ext>
            </a:extLst>
          </p:cNvPr>
          <p:cNvSpPr>
            <a:spLocks noGrp="1"/>
          </p:cNvSpPr>
          <p:nvPr>
            <p:ph type="sldNum" sz="quarter" idx="5"/>
          </p:nvPr>
        </p:nvSpPr>
        <p:spPr/>
        <p:txBody>
          <a:bodyPr/>
          <a:lstStyle/>
          <a:p>
            <a:fld id="{9C2D94F2-C449-4F4D-93E1-BAF8D821D544}" type="slidenum">
              <a:rPr kumimoji="1" lang="ja-JP" altLang="en-US" smtClean="0"/>
              <a:t>13</a:t>
            </a:fld>
            <a:endParaRPr kumimoji="1" lang="ja-JP" altLang="en-US"/>
          </a:p>
        </p:txBody>
      </p:sp>
    </p:spTree>
    <p:extLst>
      <p:ext uri="{BB962C8B-B14F-4D97-AF65-F5344CB8AC3E}">
        <p14:creationId xmlns:p14="http://schemas.microsoft.com/office/powerpoint/2010/main" val="3351191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7FE9F-978F-E0C1-0BD1-9389B193EB8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D5A9DDC-5DD5-C97E-9A27-629603FE4DB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318BB07-1CC1-A146-EF55-32E2B5A98BB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It is our custom to eat pumpkin food on the winter solstice.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127F8557-A817-EF9A-4198-9FAC97D91BF8}"/>
              </a:ext>
            </a:extLst>
          </p:cNvPr>
          <p:cNvSpPr>
            <a:spLocks noGrp="1"/>
          </p:cNvSpPr>
          <p:nvPr>
            <p:ph type="sldNum" sz="quarter" idx="5"/>
          </p:nvPr>
        </p:nvSpPr>
        <p:spPr/>
        <p:txBody>
          <a:bodyPr/>
          <a:lstStyle/>
          <a:p>
            <a:fld id="{9C2D94F2-C449-4F4D-93E1-BAF8D821D544}" type="slidenum">
              <a:rPr kumimoji="1" lang="ja-JP" altLang="en-US" smtClean="0"/>
              <a:t>14</a:t>
            </a:fld>
            <a:endParaRPr kumimoji="1" lang="ja-JP" altLang="en-US"/>
          </a:p>
        </p:txBody>
      </p:sp>
    </p:spTree>
    <p:extLst>
      <p:ext uri="{BB962C8B-B14F-4D97-AF65-F5344CB8AC3E}">
        <p14:creationId xmlns:p14="http://schemas.microsoft.com/office/powerpoint/2010/main" val="9272417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B4467-F848-A76E-A758-C3930BA337F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F22BF1B-0B13-0D27-354F-AF56C055FB6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BD2F6FE-9BB9-D4B3-364E-9903A6876E0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We eat chicken, not turkey on Christmas Eve in Japan.</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3E49BDED-CACE-59B0-F0AC-CFDF5E1BAF0F}"/>
              </a:ext>
            </a:extLst>
          </p:cNvPr>
          <p:cNvSpPr>
            <a:spLocks noGrp="1"/>
          </p:cNvSpPr>
          <p:nvPr>
            <p:ph type="sldNum" sz="quarter" idx="5"/>
          </p:nvPr>
        </p:nvSpPr>
        <p:spPr/>
        <p:txBody>
          <a:bodyPr/>
          <a:lstStyle/>
          <a:p>
            <a:fld id="{9C2D94F2-C449-4F4D-93E1-BAF8D821D544}" type="slidenum">
              <a:rPr kumimoji="1" lang="ja-JP" altLang="en-US" smtClean="0"/>
              <a:t>15</a:t>
            </a:fld>
            <a:endParaRPr kumimoji="1" lang="ja-JP" altLang="en-US"/>
          </a:p>
        </p:txBody>
      </p:sp>
    </p:spTree>
    <p:extLst>
      <p:ext uri="{BB962C8B-B14F-4D97-AF65-F5344CB8AC3E}">
        <p14:creationId xmlns:p14="http://schemas.microsoft.com/office/powerpoint/2010/main" val="259671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832BD-EF8F-2FC6-2332-EF0763933DB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AA7634E-C512-0863-C418-1B5A7529A25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39B4A86-DBFA-28AB-DE42-32137E2FF30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At night on New Year’s Eve, just before the change of year, we eat soba noodles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9BF9C55C-7335-DA72-C972-27B735B25221}"/>
              </a:ext>
            </a:extLst>
          </p:cNvPr>
          <p:cNvSpPr>
            <a:spLocks noGrp="1"/>
          </p:cNvSpPr>
          <p:nvPr>
            <p:ph type="sldNum" sz="quarter" idx="5"/>
          </p:nvPr>
        </p:nvSpPr>
        <p:spPr/>
        <p:txBody>
          <a:bodyPr/>
          <a:lstStyle/>
          <a:p>
            <a:fld id="{9C2D94F2-C449-4F4D-93E1-BAF8D821D544}" type="slidenum">
              <a:rPr kumimoji="1" lang="ja-JP" altLang="en-US" smtClean="0"/>
              <a:t>16</a:t>
            </a:fld>
            <a:endParaRPr kumimoji="1" lang="ja-JP" altLang="en-US"/>
          </a:p>
        </p:txBody>
      </p:sp>
    </p:spTree>
    <p:extLst>
      <p:ext uri="{BB962C8B-B14F-4D97-AF65-F5344CB8AC3E}">
        <p14:creationId xmlns:p14="http://schemas.microsoft.com/office/powerpoint/2010/main" val="4114614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9B4E5-8CE7-2185-EEDC-6F9A4F15BBC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C4EC847-995A-8E8C-2DC0-2A5C076DA88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9BD3FD3-E3B2-638F-F3CC-E32B61F19560}"/>
              </a:ext>
            </a:extLst>
          </p:cNvPr>
          <p:cNvSpPr>
            <a:spLocks noGrp="1"/>
          </p:cNvSpPr>
          <p:nvPr>
            <p:ph type="body" idx="1"/>
          </p:nvPr>
        </p:nvSpPr>
        <p:spPr/>
        <p:txBody>
          <a:bodyPr/>
          <a:lstStyle/>
          <a:p>
            <a:r>
              <a:rPr lang="en-US" altLang="ja-JP" sz="1800" dirty="0">
                <a:effectLst/>
                <a:latin typeface="游明朝" panose="02020400000000000000" pitchFamily="18" charset="-128"/>
                <a:cs typeface="Times New Roman" panose="02020603050405020304" pitchFamily="18" charset="0"/>
              </a:rPr>
              <a:t>Winter is the season for pot dishes. There are various kinds of Nabe.</a:t>
            </a:r>
            <a:r>
              <a:rPr lang="ja-JP" altLang="ja-JP" sz="2800">
                <a:effectLst/>
              </a:rPr>
              <a: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15471283-0F6B-D98C-137F-7DC07DEB35C4}"/>
              </a:ext>
            </a:extLst>
          </p:cNvPr>
          <p:cNvSpPr>
            <a:spLocks noGrp="1"/>
          </p:cNvSpPr>
          <p:nvPr>
            <p:ph type="sldNum" sz="quarter" idx="5"/>
          </p:nvPr>
        </p:nvSpPr>
        <p:spPr/>
        <p:txBody>
          <a:bodyPr/>
          <a:lstStyle/>
          <a:p>
            <a:fld id="{9C2D94F2-C449-4F4D-93E1-BAF8D821D544}" type="slidenum">
              <a:rPr kumimoji="1" lang="ja-JP" altLang="en-US" smtClean="0"/>
              <a:t>17</a:t>
            </a:fld>
            <a:endParaRPr kumimoji="1" lang="ja-JP" altLang="en-US"/>
          </a:p>
        </p:txBody>
      </p:sp>
    </p:spTree>
    <p:extLst>
      <p:ext uri="{BB962C8B-B14F-4D97-AF65-F5344CB8AC3E}">
        <p14:creationId xmlns:p14="http://schemas.microsoft.com/office/powerpoint/2010/main" val="468428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66F58F-F089-03E2-97F1-EC4D3D1CB1D2}"/>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58141BE-F417-2034-4B82-3A8913BADB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CBCC847-4E7C-502D-4A41-29AB242A7ADF}"/>
              </a:ext>
            </a:extLst>
          </p:cNvPr>
          <p:cNvSpPr>
            <a:spLocks noGrp="1"/>
          </p:cNvSpPr>
          <p:nvPr>
            <p:ph type="dt" sz="half" idx="10"/>
          </p:nvPr>
        </p:nvSpPr>
        <p:spPr/>
        <p:txBody>
          <a:bodyPr/>
          <a:lstStyle/>
          <a:p>
            <a:fld id="{82F0E8AC-D82F-9D49-8022-5F5B36EE9E43}" type="datetimeFigureOut">
              <a:rPr kumimoji="1" lang="ja-JP" altLang="en-US" smtClean="0"/>
              <a:t>2025/11/13</a:t>
            </a:fld>
            <a:endParaRPr kumimoji="1" lang="ja-JP" altLang="en-US"/>
          </a:p>
        </p:txBody>
      </p:sp>
      <p:sp>
        <p:nvSpPr>
          <p:cNvPr id="5" name="フッター プレースホルダー 4">
            <a:extLst>
              <a:ext uri="{FF2B5EF4-FFF2-40B4-BE49-F238E27FC236}">
                <a16:creationId xmlns:a16="http://schemas.microsoft.com/office/drawing/2014/main" id="{6427AD30-69BC-A9BC-CD14-34567A44916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AD0A493-67EA-E189-33F5-178ED080C5E4}"/>
              </a:ext>
            </a:extLst>
          </p:cNvPr>
          <p:cNvSpPr>
            <a:spLocks noGrp="1"/>
          </p:cNvSpPr>
          <p:nvPr>
            <p:ph type="sldNum" sz="quarter" idx="12"/>
          </p:nvPr>
        </p:nvSpPr>
        <p:spPr/>
        <p:txBody>
          <a:bodyPr/>
          <a:lstStyle/>
          <a:p>
            <a:fld id="{E417D33E-A94E-C346-A53C-35E81973358E}" type="slidenum">
              <a:rPr kumimoji="1" lang="ja-JP" altLang="en-US" smtClean="0"/>
              <a:t>‹#›</a:t>
            </a:fld>
            <a:endParaRPr kumimoji="1" lang="ja-JP" altLang="en-US"/>
          </a:p>
        </p:txBody>
      </p:sp>
    </p:spTree>
    <p:extLst>
      <p:ext uri="{BB962C8B-B14F-4D97-AF65-F5344CB8AC3E}">
        <p14:creationId xmlns:p14="http://schemas.microsoft.com/office/powerpoint/2010/main" val="350104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FB4EB38-E78A-D0EA-BA4A-AFB11539938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9217E1A-F133-2519-9EEF-FB1C1F21786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2F96BFD-64E3-E827-9A58-FCC690C8DF71}"/>
              </a:ext>
            </a:extLst>
          </p:cNvPr>
          <p:cNvSpPr>
            <a:spLocks noGrp="1"/>
          </p:cNvSpPr>
          <p:nvPr>
            <p:ph type="dt" sz="half" idx="10"/>
          </p:nvPr>
        </p:nvSpPr>
        <p:spPr/>
        <p:txBody>
          <a:bodyPr/>
          <a:lstStyle/>
          <a:p>
            <a:fld id="{82F0E8AC-D82F-9D49-8022-5F5B36EE9E43}" type="datetimeFigureOut">
              <a:rPr kumimoji="1" lang="ja-JP" altLang="en-US" smtClean="0"/>
              <a:t>2025/11/13</a:t>
            </a:fld>
            <a:endParaRPr kumimoji="1" lang="ja-JP" altLang="en-US"/>
          </a:p>
        </p:txBody>
      </p:sp>
      <p:sp>
        <p:nvSpPr>
          <p:cNvPr id="5" name="フッター プレースホルダー 4">
            <a:extLst>
              <a:ext uri="{FF2B5EF4-FFF2-40B4-BE49-F238E27FC236}">
                <a16:creationId xmlns:a16="http://schemas.microsoft.com/office/drawing/2014/main" id="{4F20218F-EA52-C497-B78A-F040E935BFA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FD40663-DD17-FB53-67E5-2E7CAF7394DA}"/>
              </a:ext>
            </a:extLst>
          </p:cNvPr>
          <p:cNvSpPr>
            <a:spLocks noGrp="1"/>
          </p:cNvSpPr>
          <p:nvPr>
            <p:ph type="sldNum" sz="quarter" idx="12"/>
          </p:nvPr>
        </p:nvSpPr>
        <p:spPr/>
        <p:txBody>
          <a:bodyPr/>
          <a:lstStyle/>
          <a:p>
            <a:fld id="{E417D33E-A94E-C346-A53C-35E81973358E}" type="slidenum">
              <a:rPr kumimoji="1" lang="ja-JP" altLang="en-US" smtClean="0"/>
              <a:t>‹#›</a:t>
            </a:fld>
            <a:endParaRPr kumimoji="1" lang="ja-JP" altLang="en-US"/>
          </a:p>
        </p:txBody>
      </p:sp>
    </p:spTree>
    <p:extLst>
      <p:ext uri="{BB962C8B-B14F-4D97-AF65-F5344CB8AC3E}">
        <p14:creationId xmlns:p14="http://schemas.microsoft.com/office/powerpoint/2010/main" val="2754707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598991-5B96-D83A-4C04-256E6720AE2A}"/>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100601F-7EDF-C01B-DC41-51AFB55928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F9C5194-65A0-C24C-7457-9A8F8F2A5D87}"/>
              </a:ext>
            </a:extLst>
          </p:cNvPr>
          <p:cNvSpPr>
            <a:spLocks noGrp="1"/>
          </p:cNvSpPr>
          <p:nvPr>
            <p:ph type="dt" sz="half" idx="10"/>
          </p:nvPr>
        </p:nvSpPr>
        <p:spPr/>
        <p:txBody>
          <a:bodyPr/>
          <a:lstStyle/>
          <a:p>
            <a:fld id="{82F0E8AC-D82F-9D49-8022-5F5B36EE9E43}" type="datetimeFigureOut">
              <a:rPr kumimoji="1" lang="ja-JP" altLang="en-US" smtClean="0"/>
              <a:t>2025/11/13</a:t>
            </a:fld>
            <a:endParaRPr kumimoji="1" lang="ja-JP" altLang="en-US"/>
          </a:p>
        </p:txBody>
      </p:sp>
      <p:sp>
        <p:nvSpPr>
          <p:cNvPr id="5" name="フッター プレースホルダー 4">
            <a:extLst>
              <a:ext uri="{FF2B5EF4-FFF2-40B4-BE49-F238E27FC236}">
                <a16:creationId xmlns:a16="http://schemas.microsoft.com/office/drawing/2014/main" id="{462878A6-745D-6B1C-4559-0AF6E448F41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0B168AF-DD94-E354-8347-9471BE1107C7}"/>
              </a:ext>
            </a:extLst>
          </p:cNvPr>
          <p:cNvSpPr>
            <a:spLocks noGrp="1"/>
          </p:cNvSpPr>
          <p:nvPr>
            <p:ph type="sldNum" sz="quarter" idx="12"/>
          </p:nvPr>
        </p:nvSpPr>
        <p:spPr/>
        <p:txBody>
          <a:bodyPr/>
          <a:lstStyle/>
          <a:p>
            <a:fld id="{E417D33E-A94E-C346-A53C-35E81973358E}" type="slidenum">
              <a:rPr kumimoji="1" lang="ja-JP" altLang="en-US" smtClean="0"/>
              <a:t>‹#›</a:t>
            </a:fld>
            <a:endParaRPr kumimoji="1" lang="ja-JP" altLang="en-US"/>
          </a:p>
        </p:txBody>
      </p:sp>
    </p:spTree>
    <p:extLst>
      <p:ext uri="{BB962C8B-B14F-4D97-AF65-F5344CB8AC3E}">
        <p14:creationId xmlns:p14="http://schemas.microsoft.com/office/powerpoint/2010/main" val="3976316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4D19A2-212E-BBFB-D274-4A52F31CD14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1154DB9-BCDC-DD23-3300-7F1AB042FF6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2D06552-AD9D-9F1E-217E-9E3561688285}"/>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CEEF8889-FF8F-416F-90B7-50C7F839674C}"/>
              </a:ext>
            </a:extLst>
          </p:cNvPr>
          <p:cNvSpPr>
            <a:spLocks noGrp="1"/>
          </p:cNvSpPr>
          <p:nvPr>
            <p:ph type="dt" sz="half" idx="10"/>
          </p:nvPr>
        </p:nvSpPr>
        <p:spPr/>
        <p:txBody>
          <a:bodyPr/>
          <a:lstStyle/>
          <a:p>
            <a:fld id="{82F0E8AC-D82F-9D49-8022-5F5B36EE9E43}" type="datetimeFigureOut">
              <a:rPr kumimoji="1" lang="ja-JP" altLang="en-US" smtClean="0"/>
              <a:t>2025/11/13</a:t>
            </a:fld>
            <a:endParaRPr kumimoji="1" lang="ja-JP" altLang="en-US"/>
          </a:p>
        </p:txBody>
      </p:sp>
      <p:sp>
        <p:nvSpPr>
          <p:cNvPr id="6" name="フッター プレースホルダー 5">
            <a:extLst>
              <a:ext uri="{FF2B5EF4-FFF2-40B4-BE49-F238E27FC236}">
                <a16:creationId xmlns:a16="http://schemas.microsoft.com/office/drawing/2014/main" id="{39299A05-B24D-7B6D-3360-0694EB3F084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423B9BE-3E6E-5329-C374-A1D32515CCB7}"/>
              </a:ext>
            </a:extLst>
          </p:cNvPr>
          <p:cNvSpPr>
            <a:spLocks noGrp="1"/>
          </p:cNvSpPr>
          <p:nvPr>
            <p:ph type="sldNum" sz="quarter" idx="12"/>
          </p:nvPr>
        </p:nvSpPr>
        <p:spPr/>
        <p:txBody>
          <a:bodyPr/>
          <a:lstStyle/>
          <a:p>
            <a:fld id="{E417D33E-A94E-C346-A53C-35E81973358E}" type="slidenum">
              <a:rPr kumimoji="1" lang="ja-JP" altLang="en-US" smtClean="0"/>
              <a:t>‹#›</a:t>
            </a:fld>
            <a:endParaRPr kumimoji="1" lang="ja-JP" altLang="en-US"/>
          </a:p>
        </p:txBody>
      </p:sp>
    </p:spTree>
    <p:extLst>
      <p:ext uri="{BB962C8B-B14F-4D97-AF65-F5344CB8AC3E}">
        <p14:creationId xmlns:p14="http://schemas.microsoft.com/office/powerpoint/2010/main" val="1522126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9FBD52-ACE0-350E-CB5A-992D4EF722C0}"/>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9A5D0D5-4A0C-AAEA-00CC-712C9D8742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495F4C6-4F7E-0FFB-EAAD-93FC7C69617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89BF9EB-ECA3-BC30-2084-CEFFA67C09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4DD8625-7372-4F3D-CBB5-C4D84572668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179B097-9FFE-8379-B705-F3A71314A583}"/>
              </a:ext>
            </a:extLst>
          </p:cNvPr>
          <p:cNvSpPr>
            <a:spLocks noGrp="1"/>
          </p:cNvSpPr>
          <p:nvPr>
            <p:ph type="dt" sz="half" idx="10"/>
          </p:nvPr>
        </p:nvSpPr>
        <p:spPr/>
        <p:txBody>
          <a:bodyPr/>
          <a:lstStyle/>
          <a:p>
            <a:fld id="{82F0E8AC-D82F-9D49-8022-5F5B36EE9E43}" type="datetimeFigureOut">
              <a:rPr kumimoji="1" lang="ja-JP" altLang="en-US" smtClean="0"/>
              <a:t>2025/11/13</a:t>
            </a:fld>
            <a:endParaRPr kumimoji="1" lang="ja-JP" altLang="en-US"/>
          </a:p>
        </p:txBody>
      </p:sp>
      <p:sp>
        <p:nvSpPr>
          <p:cNvPr id="8" name="フッター プレースホルダー 7">
            <a:extLst>
              <a:ext uri="{FF2B5EF4-FFF2-40B4-BE49-F238E27FC236}">
                <a16:creationId xmlns:a16="http://schemas.microsoft.com/office/drawing/2014/main" id="{2E2E5DEB-4C94-3182-3727-EFDEBA4550D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1C953AD1-C58E-F089-BD83-77895CF414C8}"/>
              </a:ext>
            </a:extLst>
          </p:cNvPr>
          <p:cNvSpPr>
            <a:spLocks noGrp="1"/>
          </p:cNvSpPr>
          <p:nvPr>
            <p:ph type="sldNum" sz="quarter" idx="12"/>
          </p:nvPr>
        </p:nvSpPr>
        <p:spPr/>
        <p:txBody>
          <a:bodyPr/>
          <a:lstStyle/>
          <a:p>
            <a:fld id="{E417D33E-A94E-C346-A53C-35E81973358E}" type="slidenum">
              <a:rPr kumimoji="1" lang="ja-JP" altLang="en-US" smtClean="0"/>
              <a:t>‹#›</a:t>
            </a:fld>
            <a:endParaRPr kumimoji="1" lang="ja-JP" altLang="en-US"/>
          </a:p>
        </p:txBody>
      </p:sp>
    </p:spTree>
    <p:extLst>
      <p:ext uri="{BB962C8B-B14F-4D97-AF65-F5344CB8AC3E}">
        <p14:creationId xmlns:p14="http://schemas.microsoft.com/office/powerpoint/2010/main" val="4124990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085DD2-032F-55EE-2660-83B6F144AC3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58C22A2-8AEB-E13E-91A8-60171AE7CFA6}"/>
              </a:ext>
            </a:extLst>
          </p:cNvPr>
          <p:cNvSpPr>
            <a:spLocks noGrp="1"/>
          </p:cNvSpPr>
          <p:nvPr>
            <p:ph type="dt" sz="half" idx="10"/>
          </p:nvPr>
        </p:nvSpPr>
        <p:spPr/>
        <p:txBody>
          <a:bodyPr/>
          <a:lstStyle/>
          <a:p>
            <a:fld id="{82F0E8AC-D82F-9D49-8022-5F5B36EE9E43}" type="datetimeFigureOut">
              <a:rPr kumimoji="1" lang="ja-JP" altLang="en-US" smtClean="0"/>
              <a:t>2025/11/13</a:t>
            </a:fld>
            <a:endParaRPr kumimoji="1" lang="ja-JP" altLang="en-US"/>
          </a:p>
        </p:txBody>
      </p:sp>
      <p:sp>
        <p:nvSpPr>
          <p:cNvPr id="4" name="フッター プレースホルダー 3">
            <a:extLst>
              <a:ext uri="{FF2B5EF4-FFF2-40B4-BE49-F238E27FC236}">
                <a16:creationId xmlns:a16="http://schemas.microsoft.com/office/drawing/2014/main" id="{11A99C44-BE51-B164-599B-C61EF1DE84F0}"/>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F1A54433-A11E-49B3-EED9-EC53FBDA0BDE}"/>
              </a:ext>
            </a:extLst>
          </p:cNvPr>
          <p:cNvSpPr>
            <a:spLocks noGrp="1"/>
          </p:cNvSpPr>
          <p:nvPr>
            <p:ph type="sldNum" sz="quarter" idx="12"/>
          </p:nvPr>
        </p:nvSpPr>
        <p:spPr/>
        <p:txBody>
          <a:bodyPr/>
          <a:lstStyle/>
          <a:p>
            <a:fld id="{E417D33E-A94E-C346-A53C-35E81973358E}" type="slidenum">
              <a:rPr kumimoji="1" lang="ja-JP" altLang="en-US" smtClean="0"/>
              <a:t>‹#›</a:t>
            </a:fld>
            <a:endParaRPr kumimoji="1" lang="ja-JP" altLang="en-US"/>
          </a:p>
        </p:txBody>
      </p:sp>
    </p:spTree>
    <p:extLst>
      <p:ext uri="{BB962C8B-B14F-4D97-AF65-F5344CB8AC3E}">
        <p14:creationId xmlns:p14="http://schemas.microsoft.com/office/powerpoint/2010/main" val="1430919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38622D9-60AA-6018-B3A1-17BA9AADFB49}"/>
              </a:ext>
            </a:extLst>
          </p:cNvPr>
          <p:cNvSpPr>
            <a:spLocks noGrp="1"/>
          </p:cNvSpPr>
          <p:nvPr>
            <p:ph type="dt" sz="half" idx="10"/>
          </p:nvPr>
        </p:nvSpPr>
        <p:spPr/>
        <p:txBody>
          <a:bodyPr/>
          <a:lstStyle/>
          <a:p>
            <a:fld id="{82F0E8AC-D82F-9D49-8022-5F5B36EE9E43}" type="datetimeFigureOut">
              <a:rPr kumimoji="1" lang="ja-JP" altLang="en-US" smtClean="0"/>
              <a:t>2025/11/13</a:t>
            </a:fld>
            <a:endParaRPr kumimoji="1" lang="ja-JP" altLang="en-US"/>
          </a:p>
        </p:txBody>
      </p:sp>
      <p:sp>
        <p:nvSpPr>
          <p:cNvPr id="3" name="フッター プレースホルダー 2">
            <a:extLst>
              <a:ext uri="{FF2B5EF4-FFF2-40B4-BE49-F238E27FC236}">
                <a16:creationId xmlns:a16="http://schemas.microsoft.com/office/drawing/2014/main" id="{841BD3FE-C3FC-3D50-47E0-436DF218BBAD}"/>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112EEF0-169D-3709-2C9B-A28D67060568}"/>
              </a:ext>
            </a:extLst>
          </p:cNvPr>
          <p:cNvSpPr>
            <a:spLocks noGrp="1"/>
          </p:cNvSpPr>
          <p:nvPr>
            <p:ph type="sldNum" sz="quarter" idx="12"/>
          </p:nvPr>
        </p:nvSpPr>
        <p:spPr/>
        <p:txBody>
          <a:bodyPr/>
          <a:lstStyle/>
          <a:p>
            <a:fld id="{E417D33E-A94E-C346-A53C-35E81973358E}" type="slidenum">
              <a:rPr kumimoji="1" lang="ja-JP" altLang="en-US" smtClean="0"/>
              <a:t>‹#›</a:t>
            </a:fld>
            <a:endParaRPr kumimoji="1" lang="ja-JP" altLang="en-US"/>
          </a:p>
        </p:txBody>
      </p:sp>
    </p:spTree>
    <p:extLst>
      <p:ext uri="{BB962C8B-B14F-4D97-AF65-F5344CB8AC3E}">
        <p14:creationId xmlns:p14="http://schemas.microsoft.com/office/powerpoint/2010/main" val="1241087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375B70-F0C5-3106-03B7-A83AD14AD60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3615B24-44E8-A685-A7BC-802F42A6FE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737EFC86-39BE-A6B6-7F6E-982FF04217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9A15268-49EC-4D70-DFE5-3818E8112FBE}"/>
              </a:ext>
            </a:extLst>
          </p:cNvPr>
          <p:cNvSpPr>
            <a:spLocks noGrp="1"/>
          </p:cNvSpPr>
          <p:nvPr>
            <p:ph type="dt" sz="half" idx="10"/>
          </p:nvPr>
        </p:nvSpPr>
        <p:spPr/>
        <p:txBody>
          <a:bodyPr/>
          <a:lstStyle/>
          <a:p>
            <a:fld id="{82F0E8AC-D82F-9D49-8022-5F5B36EE9E43}" type="datetimeFigureOut">
              <a:rPr kumimoji="1" lang="ja-JP" altLang="en-US" smtClean="0"/>
              <a:t>2025/11/13</a:t>
            </a:fld>
            <a:endParaRPr kumimoji="1" lang="ja-JP" altLang="en-US"/>
          </a:p>
        </p:txBody>
      </p:sp>
      <p:sp>
        <p:nvSpPr>
          <p:cNvPr id="6" name="フッター プレースホルダー 5">
            <a:extLst>
              <a:ext uri="{FF2B5EF4-FFF2-40B4-BE49-F238E27FC236}">
                <a16:creationId xmlns:a16="http://schemas.microsoft.com/office/drawing/2014/main" id="{B10F59B4-898C-A5B5-66FC-6D5072450D9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E0D8B02-4024-D393-63C4-FF2B17CA485A}"/>
              </a:ext>
            </a:extLst>
          </p:cNvPr>
          <p:cNvSpPr>
            <a:spLocks noGrp="1"/>
          </p:cNvSpPr>
          <p:nvPr>
            <p:ph type="sldNum" sz="quarter" idx="12"/>
          </p:nvPr>
        </p:nvSpPr>
        <p:spPr/>
        <p:txBody>
          <a:bodyPr/>
          <a:lstStyle/>
          <a:p>
            <a:fld id="{E417D33E-A94E-C346-A53C-35E81973358E}" type="slidenum">
              <a:rPr kumimoji="1" lang="ja-JP" altLang="en-US" smtClean="0"/>
              <a:t>‹#›</a:t>
            </a:fld>
            <a:endParaRPr kumimoji="1" lang="ja-JP" altLang="en-US"/>
          </a:p>
        </p:txBody>
      </p:sp>
    </p:spTree>
    <p:extLst>
      <p:ext uri="{BB962C8B-B14F-4D97-AF65-F5344CB8AC3E}">
        <p14:creationId xmlns:p14="http://schemas.microsoft.com/office/powerpoint/2010/main" val="1379357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9423D6-1E1C-F32B-A156-86F7CED3F34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C21BB39F-8DE8-8BCF-A302-88C7E458E6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064071FF-6ECD-6299-52EA-EB8AE2510C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18F6725-6CF0-8D20-AFA3-4B932EA7D47F}"/>
              </a:ext>
            </a:extLst>
          </p:cNvPr>
          <p:cNvSpPr>
            <a:spLocks noGrp="1"/>
          </p:cNvSpPr>
          <p:nvPr>
            <p:ph type="dt" sz="half" idx="10"/>
          </p:nvPr>
        </p:nvSpPr>
        <p:spPr/>
        <p:txBody>
          <a:bodyPr/>
          <a:lstStyle/>
          <a:p>
            <a:fld id="{82F0E8AC-D82F-9D49-8022-5F5B36EE9E43}" type="datetimeFigureOut">
              <a:rPr kumimoji="1" lang="ja-JP" altLang="en-US" smtClean="0"/>
              <a:t>2025/11/13</a:t>
            </a:fld>
            <a:endParaRPr kumimoji="1" lang="ja-JP" altLang="en-US"/>
          </a:p>
        </p:txBody>
      </p:sp>
      <p:sp>
        <p:nvSpPr>
          <p:cNvPr id="6" name="フッター プレースホルダー 5">
            <a:extLst>
              <a:ext uri="{FF2B5EF4-FFF2-40B4-BE49-F238E27FC236}">
                <a16:creationId xmlns:a16="http://schemas.microsoft.com/office/drawing/2014/main" id="{975320D9-6E6D-CACD-0D7D-5E9A14EE368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CF8831B-EB4C-9B60-BDB1-02AC4FF2D991}"/>
              </a:ext>
            </a:extLst>
          </p:cNvPr>
          <p:cNvSpPr>
            <a:spLocks noGrp="1"/>
          </p:cNvSpPr>
          <p:nvPr>
            <p:ph type="sldNum" sz="quarter" idx="12"/>
          </p:nvPr>
        </p:nvSpPr>
        <p:spPr/>
        <p:txBody>
          <a:bodyPr/>
          <a:lstStyle/>
          <a:p>
            <a:fld id="{E417D33E-A94E-C346-A53C-35E81973358E}" type="slidenum">
              <a:rPr kumimoji="1" lang="ja-JP" altLang="en-US" smtClean="0"/>
              <a:t>‹#›</a:t>
            </a:fld>
            <a:endParaRPr kumimoji="1" lang="ja-JP" altLang="en-US"/>
          </a:p>
        </p:txBody>
      </p:sp>
    </p:spTree>
    <p:extLst>
      <p:ext uri="{BB962C8B-B14F-4D97-AF65-F5344CB8AC3E}">
        <p14:creationId xmlns:p14="http://schemas.microsoft.com/office/powerpoint/2010/main" val="3453165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72E5B6-50EA-2C3F-3B5F-61743C59E85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3DCC805-A53D-0A81-E883-6D92582FE1FC}"/>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1E886D0-0B30-E403-52AA-6CC5B0A1AD3F}"/>
              </a:ext>
            </a:extLst>
          </p:cNvPr>
          <p:cNvSpPr>
            <a:spLocks noGrp="1"/>
          </p:cNvSpPr>
          <p:nvPr>
            <p:ph type="dt" sz="half" idx="10"/>
          </p:nvPr>
        </p:nvSpPr>
        <p:spPr/>
        <p:txBody>
          <a:bodyPr/>
          <a:lstStyle/>
          <a:p>
            <a:fld id="{82F0E8AC-D82F-9D49-8022-5F5B36EE9E43}" type="datetimeFigureOut">
              <a:rPr kumimoji="1" lang="ja-JP" altLang="en-US" smtClean="0"/>
              <a:t>2025/11/13</a:t>
            </a:fld>
            <a:endParaRPr kumimoji="1" lang="ja-JP" altLang="en-US"/>
          </a:p>
        </p:txBody>
      </p:sp>
      <p:sp>
        <p:nvSpPr>
          <p:cNvPr id="5" name="フッター プレースホルダー 4">
            <a:extLst>
              <a:ext uri="{FF2B5EF4-FFF2-40B4-BE49-F238E27FC236}">
                <a16:creationId xmlns:a16="http://schemas.microsoft.com/office/drawing/2014/main" id="{9AE0956B-F8AE-B9E4-448B-54E4FFD3B4A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BAAA287-9054-9B81-155D-19FFA1651686}"/>
              </a:ext>
            </a:extLst>
          </p:cNvPr>
          <p:cNvSpPr>
            <a:spLocks noGrp="1"/>
          </p:cNvSpPr>
          <p:nvPr>
            <p:ph type="sldNum" sz="quarter" idx="12"/>
          </p:nvPr>
        </p:nvSpPr>
        <p:spPr/>
        <p:txBody>
          <a:bodyPr/>
          <a:lstStyle/>
          <a:p>
            <a:fld id="{E417D33E-A94E-C346-A53C-35E81973358E}" type="slidenum">
              <a:rPr kumimoji="1" lang="ja-JP" altLang="en-US" smtClean="0"/>
              <a:t>‹#›</a:t>
            </a:fld>
            <a:endParaRPr kumimoji="1" lang="ja-JP" altLang="en-US"/>
          </a:p>
        </p:txBody>
      </p:sp>
    </p:spTree>
    <p:extLst>
      <p:ext uri="{BB962C8B-B14F-4D97-AF65-F5344CB8AC3E}">
        <p14:creationId xmlns:p14="http://schemas.microsoft.com/office/powerpoint/2010/main" val="1988890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2D2942A-B498-D99B-00E2-53720D0A6E1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BBB6D6B-E91E-4F55-A872-7B5E70A5D899}"/>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CB93668-94FB-4863-FA00-7BFFD08CD830}"/>
              </a:ext>
            </a:extLst>
          </p:cNvPr>
          <p:cNvSpPr>
            <a:spLocks noGrp="1"/>
          </p:cNvSpPr>
          <p:nvPr>
            <p:ph type="dt" sz="half" idx="10"/>
          </p:nvPr>
        </p:nvSpPr>
        <p:spPr/>
        <p:txBody>
          <a:bodyPr/>
          <a:lstStyle/>
          <a:p>
            <a:fld id="{82F0E8AC-D82F-9D49-8022-5F5B36EE9E43}" type="datetimeFigureOut">
              <a:rPr kumimoji="1" lang="ja-JP" altLang="en-US" smtClean="0"/>
              <a:t>2025/11/13</a:t>
            </a:fld>
            <a:endParaRPr kumimoji="1" lang="ja-JP" altLang="en-US"/>
          </a:p>
        </p:txBody>
      </p:sp>
      <p:sp>
        <p:nvSpPr>
          <p:cNvPr id="5" name="フッター プレースホルダー 4">
            <a:extLst>
              <a:ext uri="{FF2B5EF4-FFF2-40B4-BE49-F238E27FC236}">
                <a16:creationId xmlns:a16="http://schemas.microsoft.com/office/drawing/2014/main" id="{AE078979-7ABE-C103-F5CC-4DE82F865A8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27DC69C-2018-04F7-4333-FDE8B00A81B1}"/>
              </a:ext>
            </a:extLst>
          </p:cNvPr>
          <p:cNvSpPr>
            <a:spLocks noGrp="1"/>
          </p:cNvSpPr>
          <p:nvPr>
            <p:ph type="sldNum" sz="quarter" idx="12"/>
          </p:nvPr>
        </p:nvSpPr>
        <p:spPr/>
        <p:txBody>
          <a:bodyPr/>
          <a:lstStyle/>
          <a:p>
            <a:fld id="{E417D33E-A94E-C346-A53C-35E81973358E}" type="slidenum">
              <a:rPr kumimoji="1" lang="ja-JP" altLang="en-US" smtClean="0"/>
              <a:t>‹#›</a:t>
            </a:fld>
            <a:endParaRPr kumimoji="1" lang="ja-JP" altLang="en-US"/>
          </a:p>
        </p:txBody>
      </p:sp>
    </p:spTree>
    <p:extLst>
      <p:ext uri="{BB962C8B-B14F-4D97-AF65-F5344CB8AC3E}">
        <p14:creationId xmlns:p14="http://schemas.microsoft.com/office/powerpoint/2010/main" val="4202607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95EC3E3-DEC3-C605-770C-2E63420D7F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7B9E0DA-42CC-C275-BBE8-A74DA7C6CB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615F449-52B5-D620-E4D3-F853181DE1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F0E8AC-D82F-9D49-8022-5F5B36EE9E43}" type="datetimeFigureOut">
              <a:rPr kumimoji="1" lang="ja-JP" altLang="en-US" smtClean="0"/>
              <a:t>2025/11/13</a:t>
            </a:fld>
            <a:endParaRPr kumimoji="1" lang="ja-JP" altLang="en-US"/>
          </a:p>
        </p:txBody>
      </p:sp>
      <p:sp>
        <p:nvSpPr>
          <p:cNvPr id="5" name="フッター プレースホルダー 4">
            <a:extLst>
              <a:ext uri="{FF2B5EF4-FFF2-40B4-BE49-F238E27FC236}">
                <a16:creationId xmlns:a16="http://schemas.microsoft.com/office/drawing/2014/main" id="{71FAAA86-C7E4-312F-27DC-96EAACDCE9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D452ADEF-4EF1-442A-DEDF-A83ACC86D2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417D33E-A94E-C346-A53C-35E81973358E}" type="slidenum">
              <a:rPr kumimoji="1" lang="ja-JP" altLang="en-US" smtClean="0"/>
              <a:t>‹#›</a:t>
            </a:fld>
            <a:endParaRPr kumimoji="1" lang="ja-JP" altLang="en-US"/>
          </a:p>
        </p:txBody>
      </p:sp>
    </p:spTree>
    <p:extLst>
      <p:ext uri="{BB962C8B-B14F-4D97-AF65-F5344CB8AC3E}">
        <p14:creationId xmlns:p14="http://schemas.microsoft.com/office/powerpoint/2010/main" val="22019318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 Id="rId9"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9A6A4-C59B-0A7A-1196-0D88631F6AE2}"/>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F5441F6B-529D-4873-7304-CF23C43438A2}"/>
              </a:ext>
            </a:extLst>
          </p:cNvPr>
          <p:cNvPicPr>
            <a:picLocks noChangeAspect="1"/>
          </p:cNvPicPr>
          <p:nvPr/>
        </p:nvPicPr>
        <p:blipFill>
          <a:blip r:embed="rId3"/>
          <a:stretch>
            <a:fillRect/>
          </a:stretch>
        </p:blipFill>
        <p:spPr>
          <a:xfrm>
            <a:off x="1856874" y="-10310"/>
            <a:ext cx="10335126" cy="6878619"/>
          </a:xfrm>
          <a:prstGeom prst="rect">
            <a:avLst/>
          </a:prstGeom>
        </p:spPr>
      </p:pic>
      <p:sp>
        <p:nvSpPr>
          <p:cNvPr id="4" name="テキスト ボックス 3">
            <a:extLst>
              <a:ext uri="{FF2B5EF4-FFF2-40B4-BE49-F238E27FC236}">
                <a16:creationId xmlns:a16="http://schemas.microsoft.com/office/drawing/2014/main" id="{7A6AC60C-B743-6B66-D8C2-D48144A1A732}"/>
              </a:ext>
            </a:extLst>
          </p:cNvPr>
          <p:cNvSpPr txBox="1"/>
          <p:nvPr/>
        </p:nvSpPr>
        <p:spPr>
          <a:xfrm>
            <a:off x="333633" y="259492"/>
            <a:ext cx="3969356"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New Years Day</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spTree>
    <p:extLst>
      <p:ext uri="{BB962C8B-B14F-4D97-AF65-F5344CB8AC3E}">
        <p14:creationId xmlns:p14="http://schemas.microsoft.com/office/powerpoint/2010/main" val="1356791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8F828F2A-FF09-47CB-9E30-EF3B63565A5C}"/>
              </a:ext>
            </a:extLst>
          </p:cNvPr>
          <p:cNvPicPr>
            <a:picLocks noChangeAspect="1"/>
          </p:cNvPicPr>
          <p:nvPr/>
        </p:nvPicPr>
        <p:blipFill>
          <a:blip r:embed="rId3"/>
          <a:stretch>
            <a:fillRect/>
          </a:stretch>
        </p:blipFill>
        <p:spPr>
          <a:xfrm>
            <a:off x="1808747" y="0"/>
            <a:ext cx="10383253" cy="6846927"/>
          </a:xfrm>
          <a:prstGeom prst="rect">
            <a:avLst/>
          </a:prstGeom>
        </p:spPr>
      </p:pic>
      <p:sp>
        <p:nvSpPr>
          <p:cNvPr id="4" name="テキスト ボックス 3">
            <a:extLst>
              <a:ext uri="{FF2B5EF4-FFF2-40B4-BE49-F238E27FC236}">
                <a16:creationId xmlns:a16="http://schemas.microsoft.com/office/drawing/2014/main" id="{A216DA92-EBC1-0F63-6F56-6BC57FF45088}"/>
              </a:ext>
            </a:extLst>
          </p:cNvPr>
          <p:cNvSpPr txBox="1"/>
          <p:nvPr/>
        </p:nvSpPr>
        <p:spPr>
          <a:xfrm>
            <a:off x="333633" y="259492"/>
            <a:ext cx="3969356"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New Years Day</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spTree>
    <p:extLst>
      <p:ext uri="{BB962C8B-B14F-4D97-AF65-F5344CB8AC3E}">
        <p14:creationId xmlns:p14="http://schemas.microsoft.com/office/powerpoint/2010/main" val="3366148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C122F-D9B7-BE02-7829-FBC3785F0BE5}"/>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5EE6A896-EE01-FA91-6102-009BB1C725BB}"/>
              </a:ext>
            </a:extLst>
          </p:cNvPr>
          <p:cNvPicPr>
            <a:picLocks noChangeAspect="1"/>
          </p:cNvPicPr>
          <p:nvPr/>
        </p:nvPicPr>
        <p:blipFill>
          <a:blip r:embed="rId3"/>
          <a:srcRect b="13402"/>
          <a:stretch/>
        </p:blipFill>
        <p:spPr>
          <a:xfrm>
            <a:off x="1585467" y="753763"/>
            <a:ext cx="10606533" cy="6104237"/>
          </a:xfrm>
          <a:prstGeom prst="rect">
            <a:avLst/>
          </a:prstGeom>
        </p:spPr>
      </p:pic>
      <p:sp>
        <p:nvSpPr>
          <p:cNvPr id="4" name="テキスト ボックス 3">
            <a:extLst>
              <a:ext uri="{FF2B5EF4-FFF2-40B4-BE49-F238E27FC236}">
                <a16:creationId xmlns:a16="http://schemas.microsoft.com/office/drawing/2014/main" id="{3C078304-4012-FEF0-76C4-62435E442D01}"/>
              </a:ext>
            </a:extLst>
          </p:cNvPr>
          <p:cNvSpPr txBox="1"/>
          <p:nvPr/>
        </p:nvSpPr>
        <p:spPr>
          <a:xfrm>
            <a:off x="333633" y="259492"/>
            <a:ext cx="3467616"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On January 7</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pic>
        <p:nvPicPr>
          <p:cNvPr id="3" name="図 2">
            <a:extLst>
              <a:ext uri="{FF2B5EF4-FFF2-40B4-BE49-F238E27FC236}">
                <a16:creationId xmlns:a16="http://schemas.microsoft.com/office/drawing/2014/main" id="{B8E7BA79-37BC-60F7-1306-C76AFFEBB731}"/>
              </a:ext>
            </a:extLst>
          </p:cNvPr>
          <p:cNvPicPr>
            <a:picLocks noChangeAspect="1"/>
          </p:cNvPicPr>
          <p:nvPr/>
        </p:nvPicPr>
        <p:blipFill>
          <a:blip r:embed="rId4"/>
          <a:stretch>
            <a:fillRect/>
          </a:stretch>
        </p:blipFill>
        <p:spPr>
          <a:xfrm>
            <a:off x="163067" y="3610602"/>
            <a:ext cx="3247398" cy="3247398"/>
          </a:xfrm>
          <a:prstGeom prst="rect">
            <a:avLst/>
          </a:prstGeom>
          <a:ln>
            <a:solidFill>
              <a:schemeClr val="accent1"/>
            </a:solidFill>
          </a:ln>
        </p:spPr>
      </p:pic>
    </p:spTree>
    <p:extLst>
      <p:ext uri="{BB962C8B-B14F-4D97-AF65-F5344CB8AC3E}">
        <p14:creationId xmlns:p14="http://schemas.microsoft.com/office/powerpoint/2010/main" val="4019487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35746-F50C-0001-9BE3-F4B55DE487C5}"/>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6060A23B-20F2-0607-8836-EA1B5871CFF4}"/>
              </a:ext>
            </a:extLst>
          </p:cNvPr>
          <p:cNvPicPr>
            <a:picLocks noChangeAspect="1"/>
          </p:cNvPicPr>
          <p:nvPr/>
        </p:nvPicPr>
        <p:blipFill>
          <a:blip r:embed="rId3"/>
          <a:stretch>
            <a:fillRect/>
          </a:stretch>
        </p:blipFill>
        <p:spPr>
          <a:xfrm>
            <a:off x="32032" y="485321"/>
            <a:ext cx="12127936" cy="6372679"/>
          </a:xfrm>
          <a:prstGeom prst="rect">
            <a:avLst/>
          </a:prstGeom>
        </p:spPr>
      </p:pic>
      <p:sp>
        <p:nvSpPr>
          <p:cNvPr id="4" name="テキスト ボックス 3">
            <a:extLst>
              <a:ext uri="{FF2B5EF4-FFF2-40B4-BE49-F238E27FC236}">
                <a16:creationId xmlns:a16="http://schemas.microsoft.com/office/drawing/2014/main" id="{3DB4FADB-FA09-85BF-3DDD-26315E1C96B2}"/>
              </a:ext>
            </a:extLst>
          </p:cNvPr>
          <p:cNvSpPr txBox="1"/>
          <p:nvPr/>
        </p:nvSpPr>
        <p:spPr>
          <a:xfrm>
            <a:off x="333633" y="259492"/>
            <a:ext cx="3687228"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On February 3</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pic>
        <p:nvPicPr>
          <p:cNvPr id="5" name="図 4">
            <a:extLst>
              <a:ext uri="{FF2B5EF4-FFF2-40B4-BE49-F238E27FC236}">
                <a16:creationId xmlns:a16="http://schemas.microsoft.com/office/drawing/2014/main" id="{57C34E4F-E0AA-BB8F-B6DF-E0ECB39DCAE4}"/>
              </a:ext>
            </a:extLst>
          </p:cNvPr>
          <p:cNvPicPr>
            <a:picLocks noChangeAspect="1"/>
          </p:cNvPicPr>
          <p:nvPr/>
        </p:nvPicPr>
        <p:blipFill>
          <a:blip r:embed="rId4"/>
          <a:stretch>
            <a:fillRect/>
          </a:stretch>
        </p:blipFill>
        <p:spPr>
          <a:xfrm>
            <a:off x="0" y="3410465"/>
            <a:ext cx="5153625" cy="3423211"/>
          </a:xfrm>
          <a:prstGeom prst="rect">
            <a:avLst/>
          </a:prstGeom>
        </p:spPr>
      </p:pic>
    </p:spTree>
    <p:extLst>
      <p:ext uri="{BB962C8B-B14F-4D97-AF65-F5344CB8AC3E}">
        <p14:creationId xmlns:p14="http://schemas.microsoft.com/office/powerpoint/2010/main" val="834604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88458-FFE4-4D7D-FC28-FDF3C22EA167}"/>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D503C935-6FAD-F744-078C-7ED7E1BF485C}"/>
              </a:ext>
            </a:extLst>
          </p:cNvPr>
          <p:cNvPicPr>
            <a:picLocks noChangeAspect="1"/>
          </p:cNvPicPr>
          <p:nvPr/>
        </p:nvPicPr>
        <p:blipFill>
          <a:blip r:embed="rId3"/>
          <a:stretch>
            <a:fillRect/>
          </a:stretch>
        </p:blipFill>
        <p:spPr>
          <a:xfrm>
            <a:off x="1062682" y="302374"/>
            <a:ext cx="11129318" cy="6555626"/>
          </a:xfrm>
          <a:prstGeom prst="rect">
            <a:avLst/>
          </a:prstGeom>
        </p:spPr>
      </p:pic>
      <p:sp>
        <p:nvSpPr>
          <p:cNvPr id="4" name="テキスト ボックス 3">
            <a:extLst>
              <a:ext uri="{FF2B5EF4-FFF2-40B4-BE49-F238E27FC236}">
                <a16:creationId xmlns:a16="http://schemas.microsoft.com/office/drawing/2014/main" id="{FD45CA14-AFC4-185D-6D39-0AB1B8F6643B}"/>
              </a:ext>
            </a:extLst>
          </p:cNvPr>
          <p:cNvSpPr txBox="1"/>
          <p:nvPr/>
        </p:nvSpPr>
        <p:spPr>
          <a:xfrm>
            <a:off x="333633" y="259492"/>
            <a:ext cx="3974165"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On February 14</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spTree>
    <p:extLst>
      <p:ext uri="{BB962C8B-B14F-4D97-AF65-F5344CB8AC3E}">
        <p14:creationId xmlns:p14="http://schemas.microsoft.com/office/powerpoint/2010/main" val="497354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5061D-D31E-F68C-9547-C031C498F55B}"/>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A53032C-028C-461C-5AC2-5E12A54ADEC3}"/>
              </a:ext>
            </a:extLst>
          </p:cNvPr>
          <p:cNvSpPr txBox="1"/>
          <p:nvPr/>
        </p:nvSpPr>
        <p:spPr>
          <a:xfrm>
            <a:off x="333633" y="259492"/>
            <a:ext cx="3974165"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On February 14</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pic>
        <p:nvPicPr>
          <p:cNvPr id="3" name="図 2">
            <a:extLst>
              <a:ext uri="{FF2B5EF4-FFF2-40B4-BE49-F238E27FC236}">
                <a16:creationId xmlns:a16="http://schemas.microsoft.com/office/drawing/2014/main" id="{307CB9C7-80BD-A7E9-130D-EB308C326A4C}"/>
              </a:ext>
            </a:extLst>
          </p:cNvPr>
          <p:cNvPicPr>
            <a:picLocks noChangeAspect="1"/>
          </p:cNvPicPr>
          <p:nvPr/>
        </p:nvPicPr>
        <p:blipFill>
          <a:blip r:embed="rId3"/>
          <a:stretch>
            <a:fillRect/>
          </a:stretch>
        </p:blipFill>
        <p:spPr>
          <a:xfrm>
            <a:off x="0" y="2560113"/>
            <a:ext cx="5715274" cy="4297886"/>
          </a:xfrm>
          <a:prstGeom prst="rect">
            <a:avLst/>
          </a:prstGeom>
        </p:spPr>
      </p:pic>
      <p:pic>
        <p:nvPicPr>
          <p:cNvPr id="5" name="図 4">
            <a:extLst>
              <a:ext uri="{FF2B5EF4-FFF2-40B4-BE49-F238E27FC236}">
                <a16:creationId xmlns:a16="http://schemas.microsoft.com/office/drawing/2014/main" id="{4835D234-CD1F-FADD-62E7-4A86798FBE62}"/>
              </a:ext>
            </a:extLst>
          </p:cNvPr>
          <p:cNvPicPr>
            <a:picLocks noChangeAspect="1"/>
          </p:cNvPicPr>
          <p:nvPr/>
        </p:nvPicPr>
        <p:blipFill>
          <a:blip r:embed="rId4"/>
          <a:stretch>
            <a:fillRect/>
          </a:stretch>
        </p:blipFill>
        <p:spPr>
          <a:xfrm>
            <a:off x="3832425" y="0"/>
            <a:ext cx="6033346" cy="4015946"/>
          </a:xfrm>
          <a:prstGeom prst="rect">
            <a:avLst/>
          </a:prstGeom>
        </p:spPr>
      </p:pic>
      <p:pic>
        <p:nvPicPr>
          <p:cNvPr id="6" name="図 5">
            <a:extLst>
              <a:ext uri="{FF2B5EF4-FFF2-40B4-BE49-F238E27FC236}">
                <a16:creationId xmlns:a16="http://schemas.microsoft.com/office/drawing/2014/main" id="{A177227F-554C-2047-B394-3943CDCBB289}"/>
              </a:ext>
            </a:extLst>
          </p:cNvPr>
          <p:cNvPicPr>
            <a:picLocks noChangeAspect="1"/>
          </p:cNvPicPr>
          <p:nvPr/>
        </p:nvPicPr>
        <p:blipFill>
          <a:blip r:embed="rId5"/>
          <a:stretch>
            <a:fillRect/>
          </a:stretch>
        </p:blipFill>
        <p:spPr>
          <a:xfrm>
            <a:off x="7429500" y="3659306"/>
            <a:ext cx="4762500" cy="3198693"/>
          </a:xfrm>
          <a:prstGeom prst="rect">
            <a:avLst/>
          </a:prstGeom>
        </p:spPr>
      </p:pic>
    </p:spTree>
    <p:extLst>
      <p:ext uri="{BB962C8B-B14F-4D97-AF65-F5344CB8AC3E}">
        <p14:creationId xmlns:p14="http://schemas.microsoft.com/office/powerpoint/2010/main" val="2097650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4D999-908D-6F87-0354-EC8178A3AABF}"/>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31318F4-BAF7-56E6-4527-BD552BEC9C55}"/>
              </a:ext>
            </a:extLst>
          </p:cNvPr>
          <p:cNvSpPr txBox="1"/>
          <p:nvPr/>
        </p:nvSpPr>
        <p:spPr>
          <a:xfrm>
            <a:off x="333633" y="259492"/>
            <a:ext cx="5711820"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On the Spring Equinox</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pic>
        <p:nvPicPr>
          <p:cNvPr id="7" name="図 6">
            <a:extLst>
              <a:ext uri="{FF2B5EF4-FFF2-40B4-BE49-F238E27FC236}">
                <a16:creationId xmlns:a16="http://schemas.microsoft.com/office/drawing/2014/main" id="{C34646CB-A1EF-931F-48A9-88385C63D03A}"/>
              </a:ext>
            </a:extLst>
          </p:cNvPr>
          <p:cNvPicPr>
            <a:picLocks noChangeAspect="1"/>
          </p:cNvPicPr>
          <p:nvPr/>
        </p:nvPicPr>
        <p:blipFill>
          <a:blip r:embed="rId3"/>
          <a:stretch>
            <a:fillRect/>
          </a:stretch>
        </p:blipFill>
        <p:spPr>
          <a:xfrm>
            <a:off x="2336800" y="1047749"/>
            <a:ext cx="9093200" cy="5760051"/>
          </a:xfrm>
          <a:prstGeom prst="rect">
            <a:avLst/>
          </a:prstGeom>
        </p:spPr>
      </p:pic>
    </p:spTree>
    <p:extLst>
      <p:ext uri="{BB962C8B-B14F-4D97-AF65-F5344CB8AC3E}">
        <p14:creationId xmlns:p14="http://schemas.microsoft.com/office/powerpoint/2010/main" val="2952367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D016C-626C-0AB6-3515-351CD4BA596D}"/>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5AD83A9A-EF1E-A483-39B3-312F78B82CB7}"/>
              </a:ext>
            </a:extLst>
          </p:cNvPr>
          <p:cNvPicPr>
            <a:picLocks noChangeAspect="1"/>
          </p:cNvPicPr>
          <p:nvPr/>
        </p:nvPicPr>
        <p:blipFill>
          <a:blip r:embed="rId3"/>
          <a:srcRect t="5787" b="15337"/>
          <a:stretch/>
        </p:blipFill>
        <p:spPr>
          <a:xfrm>
            <a:off x="-568411" y="-1"/>
            <a:ext cx="12875740" cy="6858001"/>
          </a:xfrm>
          <a:prstGeom prst="rect">
            <a:avLst/>
          </a:prstGeom>
        </p:spPr>
      </p:pic>
      <p:sp>
        <p:nvSpPr>
          <p:cNvPr id="4" name="テキスト ボックス 3">
            <a:extLst>
              <a:ext uri="{FF2B5EF4-FFF2-40B4-BE49-F238E27FC236}">
                <a16:creationId xmlns:a16="http://schemas.microsoft.com/office/drawing/2014/main" id="{3472CA50-8EFB-8127-D3B8-59831EF0E2FD}"/>
              </a:ext>
            </a:extLst>
          </p:cNvPr>
          <p:cNvSpPr txBox="1"/>
          <p:nvPr/>
        </p:nvSpPr>
        <p:spPr>
          <a:xfrm>
            <a:off x="333633" y="259492"/>
            <a:ext cx="6042039"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Sakura Period in Spring</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pic>
        <p:nvPicPr>
          <p:cNvPr id="3" name="図 2">
            <a:extLst>
              <a:ext uri="{FF2B5EF4-FFF2-40B4-BE49-F238E27FC236}">
                <a16:creationId xmlns:a16="http://schemas.microsoft.com/office/drawing/2014/main" id="{899C1D08-FCD2-8C2F-C4E3-0D16DB6C8009}"/>
              </a:ext>
            </a:extLst>
          </p:cNvPr>
          <p:cNvPicPr>
            <a:picLocks noChangeAspect="1"/>
          </p:cNvPicPr>
          <p:nvPr/>
        </p:nvPicPr>
        <p:blipFill>
          <a:blip r:embed="rId4"/>
          <a:stretch>
            <a:fillRect/>
          </a:stretch>
        </p:blipFill>
        <p:spPr>
          <a:xfrm>
            <a:off x="6362700" y="468356"/>
            <a:ext cx="5829300" cy="4660900"/>
          </a:xfrm>
          <a:prstGeom prst="rect">
            <a:avLst/>
          </a:prstGeom>
        </p:spPr>
      </p:pic>
      <p:pic>
        <p:nvPicPr>
          <p:cNvPr id="5" name="図 4">
            <a:extLst>
              <a:ext uri="{FF2B5EF4-FFF2-40B4-BE49-F238E27FC236}">
                <a16:creationId xmlns:a16="http://schemas.microsoft.com/office/drawing/2014/main" id="{C8F85FFA-5ED1-F15B-DE78-01D44CB8938B}"/>
              </a:ext>
            </a:extLst>
          </p:cNvPr>
          <p:cNvPicPr>
            <a:picLocks noChangeAspect="1"/>
          </p:cNvPicPr>
          <p:nvPr/>
        </p:nvPicPr>
        <p:blipFill>
          <a:blip r:embed="rId5"/>
          <a:stretch>
            <a:fillRect/>
          </a:stretch>
        </p:blipFill>
        <p:spPr>
          <a:xfrm>
            <a:off x="82409" y="3323968"/>
            <a:ext cx="6132626" cy="3434271"/>
          </a:xfrm>
          <a:prstGeom prst="rect">
            <a:avLst/>
          </a:prstGeom>
        </p:spPr>
      </p:pic>
    </p:spTree>
    <p:extLst>
      <p:ext uri="{BB962C8B-B14F-4D97-AF65-F5344CB8AC3E}">
        <p14:creationId xmlns:p14="http://schemas.microsoft.com/office/powerpoint/2010/main" val="2137248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7C00A-1273-F21B-14BE-D206779458E5}"/>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8901797-748D-7386-A25C-FB6910C35CF6}"/>
              </a:ext>
            </a:extLst>
          </p:cNvPr>
          <p:cNvSpPr txBox="1"/>
          <p:nvPr/>
        </p:nvSpPr>
        <p:spPr>
          <a:xfrm>
            <a:off x="333633" y="259492"/>
            <a:ext cx="2529860"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On May 5</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pic>
        <p:nvPicPr>
          <p:cNvPr id="2" name="図 1">
            <a:extLst>
              <a:ext uri="{FF2B5EF4-FFF2-40B4-BE49-F238E27FC236}">
                <a16:creationId xmlns:a16="http://schemas.microsoft.com/office/drawing/2014/main" id="{0B60EF7F-D8BF-4F3B-56DB-C6BBE1F9AEE6}"/>
              </a:ext>
            </a:extLst>
          </p:cNvPr>
          <p:cNvPicPr>
            <a:picLocks noChangeAspect="1"/>
          </p:cNvPicPr>
          <p:nvPr/>
        </p:nvPicPr>
        <p:blipFill>
          <a:blip r:embed="rId3"/>
          <a:stretch>
            <a:fillRect/>
          </a:stretch>
        </p:blipFill>
        <p:spPr>
          <a:xfrm>
            <a:off x="0" y="1679492"/>
            <a:ext cx="6712406" cy="4919016"/>
          </a:xfrm>
          <a:prstGeom prst="rect">
            <a:avLst/>
          </a:prstGeom>
        </p:spPr>
      </p:pic>
      <p:pic>
        <p:nvPicPr>
          <p:cNvPr id="3" name="図 2">
            <a:extLst>
              <a:ext uri="{FF2B5EF4-FFF2-40B4-BE49-F238E27FC236}">
                <a16:creationId xmlns:a16="http://schemas.microsoft.com/office/drawing/2014/main" id="{AC34252D-C3CA-56A6-980F-868E2EB20223}"/>
              </a:ext>
            </a:extLst>
          </p:cNvPr>
          <p:cNvPicPr>
            <a:picLocks noChangeAspect="1"/>
          </p:cNvPicPr>
          <p:nvPr/>
        </p:nvPicPr>
        <p:blipFill>
          <a:blip r:embed="rId4"/>
          <a:stretch>
            <a:fillRect/>
          </a:stretch>
        </p:blipFill>
        <p:spPr>
          <a:xfrm>
            <a:off x="6422769" y="516925"/>
            <a:ext cx="5435598" cy="5435598"/>
          </a:xfrm>
          <a:prstGeom prst="rect">
            <a:avLst/>
          </a:prstGeom>
        </p:spPr>
      </p:pic>
    </p:spTree>
    <p:extLst>
      <p:ext uri="{BB962C8B-B14F-4D97-AF65-F5344CB8AC3E}">
        <p14:creationId xmlns:p14="http://schemas.microsoft.com/office/powerpoint/2010/main" val="2852061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E1AA8-3F5A-A6FD-AA3A-9DD8D8DEC9F6}"/>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0FA32A2B-CD9E-E8F7-826A-9DA624FC47E9}"/>
              </a:ext>
            </a:extLst>
          </p:cNvPr>
          <p:cNvPicPr>
            <a:picLocks noChangeAspect="1"/>
          </p:cNvPicPr>
          <p:nvPr/>
        </p:nvPicPr>
        <p:blipFill>
          <a:blip r:embed="rId3"/>
          <a:stretch>
            <a:fillRect/>
          </a:stretch>
        </p:blipFill>
        <p:spPr>
          <a:xfrm>
            <a:off x="2397212" y="351972"/>
            <a:ext cx="9794788" cy="6506028"/>
          </a:xfrm>
          <a:prstGeom prst="rect">
            <a:avLst/>
          </a:prstGeom>
        </p:spPr>
      </p:pic>
      <p:sp>
        <p:nvSpPr>
          <p:cNvPr id="4" name="テキスト ボックス 3">
            <a:extLst>
              <a:ext uri="{FF2B5EF4-FFF2-40B4-BE49-F238E27FC236}">
                <a16:creationId xmlns:a16="http://schemas.microsoft.com/office/drawing/2014/main" id="{E37D581B-EA44-6661-A146-5CF4A8A6B987}"/>
              </a:ext>
            </a:extLst>
          </p:cNvPr>
          <p:cNvSpPr txBox="1"/>
          <p:nvPr/>
        </p:nvSpPr>
        <p:spPr>
          <a:xfrm>
            <a:off x="333633" y="259492"/>
            <a:ext cx="6192721"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On the Midday of the OX</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spTree>
    <p:extLst>
      <p:ext uri="{BB962C8B-B14F-4D97-AF65-F5344CB8AC3E}">
        <p14:creationId xmlns:p14="http://schemas.microsoft.com/office/powerpoint/2010/main" val="805955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2A75B-1086-C397-69C8-C0EC9298E9FD}"/>
            </a:ext>
          </a:extLst>
        </p:cNvPr>
        <p:cNvGrpSpPr/>
        <p:nvPr/>
      </p:nvGrpSpPr>
      <p:grpSpPr>
        <a:xfrm>
          <a:off x="0" y="0"/>
          <a:ext cx="0" cy="0"/>
          <a:chOff x="0" y="0"/>
          <a:chExt cx="0" cy="0"/>
        </a:xfrm>
      </p:grpSpPr>
      <p:pic>
        <p:nvPicPr>
          <p:cNvPr id="10" name="図 9">
            <a:extLst>
              <a:ext uri="{FF2B5EF4-FFF2-40B4-BE49-F238E27FC236}">
                <a16:creationId xmlns:a16="http://schemas.microsoft.com/office/drawing/2014/main" id="{175B88F1-9A1C-E0DA-2C3D-9E53DBC30582}"/>
              </a:ext>
            </a:extLst>
          </p:cNvPr>
          <p:cNvPicPr>
            <a:picLocks noChangeAspect="1"/>
          </p:cNvPicPr>
          <p:nvPr/>
        </p:nvPicPr>
        <p:blipFill>
          <a:blip r:embed="rId3"/>
          <a:srcRect t="9496" b="5748"/>
          <a:stretch/>
        </p:blipFill>
        <p:spPr>
          <a:xfrm>
            <a:off x="-234777" y="43549"/>
            <a:ext cx="12426778" cy="6770901"/>
          </a:xfrm>
          <a:prstGeom prst="rect">
            <a:avLst/>
          </a:prstGeom>
        </p:spPr>
      </p:pic>
      <p:pic>
        <p:nvPicPr>
          <p:cNvPr id="2" name="図 1">
            <a:extLst>
              <a:ext uri="{FF2B5EF4-FFF2-40B4-BE49-F238E27FC236}">
                <a16:creationId xmlns:a16="http://schemas.microsoft.com/office/drawing/2014/main" id="{69E69F81-3CED-C1FB-756F-28C8E0208A20}"/>
              </a:ext>
            </a:extLst>
          </p:cNvPr>
          <p:cNvPicPr>
            <a:picLocks noChangeAspect="1"/>
          </p:cNvPicPr>
          <p:nvPr/>
        </p:nvPicPr>
        <p:blipFill>
          <a:blip r:embed="rId4"/>
          <a:stretch>
            <a:fillRect/>
          </a:stretch>
        </p:blipFill>
        <p:spPr>
          <a:xfrm>
            <a:off x="115501" y="1955614"/>
            <a:ext cx="3391315" cy="2542245"/>
          </a:xfrm>
          <a:prstGeom prst="rect">
            <a:avLst/>
          </a:prstGeom>
        </p:spPr>
      </p:pic>
      <p:pic>
        <p:nvPicPr>
          <p:cNvPr id="3" name="図 2">
            <a:extLst>
              <a:ext uri="{FF2B5EF4-FFF2-40B4-BE49-F238E27FC236}">
                <a16:creationId xmlns:a16="http://schemas.microsoft.com/office/drawing/2014/main" id="{1E4E883D-829E-7D35-771E-3D295E510CAA}"/>
              </a:ext>
            </a:extLst>
          </p:cNvPr>
          <p:cNvPicPr>
            <a:picLocks noChangeAspect="1"/>
          </p:cNvPicPr>
          <p:nvPr/>
        </p:nvPicPr>
        <p:blipFill>
          <a:blip r:embed="rId5"/>
          <a:stretch>
            <a:fillRect/>
          </a:stretch>
        </p:blipFill>
        <p:spPr>
          <a:xfrm>
            <a:off x="5625274" y="236114"/>
            <a:ext cx="4212461" cy="2798058"/>
          </a:xfrm>
          <a:prstGeom prst="rect">
            <a:avLst/>
          </a:prstGeom>
        </p:spPr>
      </p:pic>
      <p:pic>
        <p:nvPicPr>
          <p:cNvPr id="7" name="図 6">
            <a:extLst>
              <a:ext uri="{FF2B5EF4-FFF2-40B4-BE49-F238E27FC236}">
                <a16:creationId xmlns:a16="http://schemas.microsoft.com/office/drawing/2014/main" id="{C22C5ABF-BA99-AEB9-8B91-7B3C650033E9}"/>
              </a:ext>
            </a:extLst>
          </p:cNvPr>
          <p:cNvPicPr>
            <a:picLocks noChangeAspect="1"/>
          </p:cNvPicPr>
          <p:nvPr/>
        </p:nvPicPr>
        <p:blipFill>
          <a:blip r:embed="rId6"/>
          <a:stretch>
            <a:fillRect/>
          </a:stretch>
        </p:blipFill>
        <p:spPr>
          <a:xfrm>
            <a:off x="3673972" y="3822270"/>
            <a:ext cx="3757844" cy="2825665"/>
          </a:xfrm>
          <a:prstGeom prst="rect">
            <a:avLst/>
          </a:prstGeom>
        </p:spPr>
      </p:pic>
      <p:pic>
        <p:nvPicPr>
          <p:cNvPr id="8" name="図 7">
            <a:extLst>
              <a:ext uri="{FF2B5EF4-FFF2-40B4-BE49-F238E27FC236}">
                <a16:creationId xmlns:a16="http://schemas.microsoft.com/office/drawing/2014/main" id="{99DF5D05-43B1-4031-0043-4CFBC9EEAC6A}"/>
              </a:ext>
            </a:extLst>
          </p:cNvPr>
          <p:cNvPicPr>
            <a:picLocks noChangeAspect="1"/>
          </p:cNvPicPr>
          <p:nvPr/>
        </p:nvPicPr>
        <p:blipFill>
          <a:blip r:embed="rId7"/>
          <a:stretch>
            <a:fillRect/>
          </a:stretch>
        </p:blipFill>
        <p:spPr>
          <a:xfrm>
            <a:off x="7598972" y="3226736"/>
            <a:ext cx="4477527" cy="2974124"/>
          </a:xfrm>
          <a:prstGeom prst="rect">
            <a:avLst/>
          </a:prstGeom>
        </p:spPr>
      </p:pic>
      <p:sp>
        <p:nvSpPr>
          <p:cNvPr id="4" name="テキスト ボックス 3">
            <a:extLst>
              <a:ext uri="{FF2B5EF4-FFF2-40B4-BE49-F238E27FC236}">
                <a16:creationId xmlns:a16="http://schemas.microsoft.com/office/drawing/2014/main" id="{7A9CDC05-3770-A33D-DA6D-44D83FF601E1}"/>
              </a:ext>
            </a:extLst>
          </p:cNvPr>
          <p:cNvSpPr txBox="1"/>
          <p:nvPr/>
        </p:nvSpPr>
        <p:spPr>
          <a:xfrm>
            <a:off x="333633" y="259492"/>
            <a:ext cx="5311069"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In Summer Vacation</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spTree>
    <p:extLst>
      <p:ext uri="{BB962C8B-B14F-4D97-AF65-F5344CB8AC3E}">
        <p14:creationId xmlns:p14="http://schemas.microsoft.com/office/powerpoint/2010/main" val="3186220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95DCA-AAF8-41CC-2201-CCFDD5DAC94E}"/>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78BF2A66-B2E8-CC97-E8B9-E0B94EFF4FD6}"/>
              </a:ext>
            </a:extLst>
          </p:cNvPr>
          <p:cNvPicPr>
            <a:picLocks noChangeAspect="1"/>
          </p:cNvPicPr>
          <p:nvPr/>
        </p:nvPicPr>
        <p:blipFill>
          <a:blip r:embed="rId3"/>
          <a:srcRect t="8726" b="7658"/>
          <a:stretch/>
        </p:blipFill>
        <p:spPr>
          <a:xfrm>
            <a:off x="0" y="0"/>
            <a:ext cx="12192000" cy="6858001"/>
          </a:xfrm>
          <a:prstGeom prst="rect">
            <a:avLst/>
          </a:prstGeom>
        </p:spPr>
      </p:pic>
      <p:sp>
        <p:nvSpPr>
          <p:cNvPr id="4" name="テキスト ボックス 3">
            <a:extLst>
              <a:ext uri="{FF2B5EF4-FFF2-40B4-BE49-F238E27FC236}">
                <a16:creationId xmlns:a16="http://schemas.microsoft.com/office/drawing/2014/main" id="{96D03606-DE1C-E382-860E-87019B8CA1C9}"/>
              </a:ext>
            </a:extLst>
          </p:cNvPr>
          <p:cNvSpPr txBox="1"/>
          <p:nvPr/>
        </p:nvSpPr>
        <p:spPr>
          <a:xfrm>
            <a:off x="333633" y="259492"/>
            <a:ext cx="3863558"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In Fall/Autumn</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pic>
        <p:nvPicPr>
          <p:cNvPr id="6" name="図 5">
            <a:extLst>
              <a:ext uri="{FF2B5EF4-FFF2-40B4-BE49-F238E27FC236}">
                <a16:creationId xmlns:a16="http://schemas.microsoft.com/office/drawing/2014/main" id="{57EF6626-4605-A965-AA49-7E8318D23728}"/>
              </a:ext>
            </a:extLst>
          </p:cNvPr>
          <p:cNvPicPr>
            <a:picLocks noChangeAspect="1"/>
          </p:cNvPicPr>
          <p:nvPr/>
        </p:nvPicPr>
        <p:blipFill>
          <a:blip r:embed="rId4"/>
          <a:stretch>
            <a:fillRect/>
          </a:stretch>
        </p:blipFill>
        <p:spPr>
          <a:xfrm>
            <a:off x="164688" y="967378"/>
            <a:ext cx="4032503" cy="2686393"/>
          </a:xfrm>
          <a:prstGeom prst="rect">
            <a:avLst/>
          </a:prstGeom>
        </p:spPr>
      </p:pic>
      <p:pic>
        <p:nvPicPr>
          <p:cNvPr id="9" name="図 8">
            <a:extLst>
              <a:ext uri="{FF2B5EF4-FFF2-40B4-BE49-F238E27FC236}">
                <a16:creationId xmlns:a16="http://schemas.microsoft.com/office/drawing/2014/main" id="{2D7E9E98-A595-FD19-9E1E-B0DF381C0C3A}"/>
              </a:ext>
            </a:extLst>
          </p:cNvPr>
          <p:cNvPicPr>
            <a:picLocks noChangeAspect="1"/>
          </p:cNvPicPr>
          <p:nvPr/>
        </p:nvPicPr>
        <p:blipFill>
          <a:blip r:embed="rId5"/>
          <a:stretch>
            <a:fillRect/>
          </a:stretch>
        </p:blipFill>
        <p:spPr>
          <a:xfrm>
            <a:off x="7280988" y="259492"/>
            <a:ext cx="4577379" cy="2395495"/>
          </a:xfrm>
          <a:prstGeom prst="rect">
            <a:avLst/>
          </a:prstGeom>
        </p:spPr>
      </p:pic>
      <p:pic>
        <p:nvPicPr>
          <p:cNvPr id="11" name="図 10">
            <a:extLst>
              <a:ext uri="{FF2B5EF4-FFF2-40B4-BE49-F238E27FC236}">
                <a16:creationId xmlns:a16="http://schemas.microsoft.com/office/drawing/2014/main" id="{8D0BC1D6-7DAF-D938-F3F9-AA65F951504D}"/>
              </a:ext>
            </a:extLst>
          </p:cNvPr>
          <p:cNvPicPr>
            <a:picLocks noChangeAspect="1"/>
          </p:cNvPicPr>
          <p:nvPr/>
        </p:nvPicPr>
        <p:blipFill>
          <a:blip r:embed="rId6"/>
          <a:stretch>
            <a:fillRect/>
          </a:stretch>
        </p:blipFill>
        <p:spPr>
          <a:xfrm>
            <a:off x="937368" y="4361657"/>
            <a:ext cx="3545566" cy="2355084"/>
          </a:xfrm>
          <a:prstGeom prst="rect">
            <a:avLst/>
          </a:prstGeom>
        </p:spPr>
      </p:pic>
      <p:pic>
        <p:nvPicPr>
          <p:cNvPr id="12" name="図 11">
            <a:extLst>
              <a:ext uri="{FF2B5EF4-FFF2-40B4-BE49-F238E27FC236}">
                <a16:creationId xmlns:a16="http://schemas.microsoft.com/office/drawing/2014/main" id="{8B1431C7-3E56-221B-4C97-40A5187539A1}"/>
              </a:ext>
            </a:extLst>
          </p:cNvPr>
          <p:cNvPicPr>
            <a:picLocks noChangeAspect="1"/>
          </p:cNvPicPr>
          <p:nvPr/>
        </p:nvPicPr>
        <p:blipFill>
          <a:blip r:embed="rId7"/>
          <a:stretch>
            <a:fillRect/>
          </a:stretch>
        </p:blipFill>
        <p:spPr>
          <a:xfrm>
            <a:off x="8699670" y="4122618"/>
            <a:ext cx="3492329" cy="2626015"/>
          </a:xfrm>
          <a:prstGeom prst="rect">
            <a:avLst/>
          </a:prstGeom>
        </p:spPr>
      </p:pic>
      <p:pic>
        <p:nvPicPr>
          <p:cNvPr id="13" name="図 12">
            <a:extLst>
              <a:ext uri="{FF2B5EF4-FFF2-40B4-BE49-F238E27FC236}">
                <a16:creationId xmlns:a16="http://schemas.microsoft.com/office/drawing/2014/main" id="{49CC4F20-9B24-F352-2555-722BEFCD4A6C}"/>
              </a:ext>
            </a:extLst>
          </p:cNvPr>
          <p:cNvPicPr>
            <a:picLocks noChangeAspect="1"/>
          </p:cNvPicPr>
          <p:nvPr/>
        </p:nvPicPr>
        <p:blipFill>
          <a:blip r:embed="rId8"/>
          <a:stretch>
            <a:fillRect/>
          </a:stretch>
        </p:blipFill>
        <p:spPr>
          <a:xfrm>
            <a:off x="5163763" y="3853898"/>
            <a:ext cx="3322595" cy="2491946"/>
          </a:xfrm>
          <a:prstGeom prst="rect">
            <a:avLst/>
          </a:prstGeom>
        </p:spPr>
      </p:pic>
      <p:pic>
        <p:nvPicPr>
          <p:cNvPr id="14" name="図 13">
            <a:extLst>
              <a:ext uri="{FF2B5EF4-FFF2-40B4-BE49-F238E27FC236}">
                <a16:creationId xmlns:a16="http://schemas.microsoft.com/office/drawing/2014/main" id="{039427FD-58BC-686E-E93C-84F9BBA08D96}"/>
              </a:ext>
            </a:extLst>
          </p:cNvPr>
          <p:cNvPicPr>
            <a:picLocks noChangeAspect="1"/>
          </p:cNvPicPr>
          <p:nvPr/>
        </p:nvPicPr>
        <p:blipFill>
          <a:blip r:embed="rId9"/>
          <a:stretch>
            <a:fillRect/>
          </a:stretch>
        </p:blipFill>
        <p:spPr>
          <a:xfrm>
            <a:off x="3536834" y="1312012"/>
            <a:ext cx="3911029" cy="2597837"/>
          </a:xfrm>
          <a:prstGeom prst="rect">
            <a:avLst/>
          </a:prstGeom>
        </p:spPr>
      </p:pic>
    </p:spTree>
    <p:extLst>
      <p:ext uri="{BB962C8B-B14F-4D97-AF65-F5344CB8AC3E}">
        <p14:creationId xmlns:p14="http://schemas.microsoft.com/office/powerpoint/2010/main" val="2141729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3E0AA-DB94-7726-389B-A29336B543CC}"/>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0B7E2ED-F363-7513-DC50-07B18C6FF22F}"/>
              </a:ext>
            </a:extLst>
          </p:cNvPr>
          <p:cNvSpPr txBox="1"/>
          <p:nvPr/>
        </p:nvSpPr>
        <p:spPr>
          <a:xfrm>
            <a:off x="333633" y="259492"/>
            <a:ext cx="6091732"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On the Autumn Equinox</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pic>
        <p:nvPicPr>
          <p:cNvPr id="2" name="図 1">
            <a:extLst>
              <a:ext uri="{FF2B5EF4-FFF2-40B4-BE49-F238E27FC236}">
                <a16:creationId xmlns:a16="http://schemas.microsoft.com/office/drawing/2014/main" id="{4B1C89E2-EFBA-3A0F-04E2-92EFCAE782CA}"/>
              </a:ext>
            </a:extLst>
          </p:cNvPr>
          <p:cNvPicPr>
            <a:picLocks noChangeAspect="1"/>
          </p:cNvPicPr>
          <p:nvPr/>
        </p:nvPicPr>
        <p:blipFill>
          <a:blip r:embed="rId3"/>
          <a:stretch>
            <a:fillRect/>
          </a:stretch>
        </p:blipFill>
        <p:spPr>
          <a:xfrm>
            <a:off x="3558746" y="1300795"/>
            <a:ext cx="7179275" cy="5398370"/>
          </a:xfrm>
          <a:prstGeom prst="rect">
            <a:avLst/>
          </a:prstGeom>
        </p:spPr>
      </p:pic>
    </p:spTree>
    <p:extLst>
      <p:ext uri="{BB962C8B-B14F-4D97-AF65-F5344CB8AC3E}">
        <p14:creationId xmlns:p14="http://schemas.microsoft.com/office/powerpoint/2010/main" val="3081694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3903A-997A-83F2-30FB-98669B4723B0}"/>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68D8697-537F-2D7F-AB61-5EAB0E9DEAA4}"/>
              </a:ext>
            </a:extLst>
          </p:cNvPr>
          <p:cNvSpPr txBox="1"/>
          <p:nvPr/>
        </p:nvSpPr>
        <p:spPr>
          <a:xfrm>
            <a:off x="333633" y="259492"/>
            <a:ext cx="5921814"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On the Winter </a:t>
            </a:r>
            <a:r>
              <a:rPr kumimoji="1" lang="en-US" altLang="ja-JP" sz="4000" dirty="0" err="1">
                <a:highlight>
                  <a:srgbClr val="FFFF00"/>
                </a:highlight>
                <a:latin typeface="Toppan Bunkyu Midashi Gothic Extrabold" panose="020B0900000000000000" pitchFamily="34" charset="-128"/>
                <a:ea typeface="Toppan Bunkyu Midashi Gothic Extrabold" panose="020B0900000000000000" pitchFamily="34" charset="-128"/>
              </a:rPr>
              <a:t>Solistice</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pic>
        <p:nvPicPr>
          <p:cNvPr id="3" name="図 2">
            <a:extLst>
              <a:ext uri="{FF2B5EF4-FFF2-40B4-BE49-F238E27FC236}">
                <a16:creationId xmlns:a16="http://schemas.microsoft.com/office/drawing/2014/main" id="{3F33FE10-D617-B381-5E85-BA5F2C4D4632}"/>
              </a:ext>
            </a:extLst>
          </p:cNvPr>
          <p:cNvPicPr>
            <a:picLocks noChangeAspect="1"/>
          </p:cNvPicPr>
          <p:nvPr/>
        </p:nvPicPr>
        <p:blipFill>
          <a:blip r:embed="rId3"/>
          <a:stretch>
            <a:fillRect/>
          </a:stretch>
        </p:blipFill>
        <p:spPr>
          <a:xfrm>
            <a:off x="2211859" y="1244171"/>
            <a:ext cx="9782433" cy="5502618"/>
          </a:xfrm>
          <a:prstGeom prst="rect">
            <a:avLst/>
          </a:prstGeom>
        </p:spPr>
      </p:pic>
    </p:spTree>
    <p:extLst>
      <p:ext uri="{BB962C8B-B14F-4D97-AF65-F5344CB8AC3E}">
        <p14:creationId xmlns:p14="http://schemas.microsoft.com/office/powerpoint/2010/main" val="1352334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4902F-A3BD-EB23-844F-5A1B350CF64B}"/>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0BC89D20-DC8E-4BF6-C58D-8CB5F9F422E1}"/>
              </a:ext>
            </a:extLst>
          </p:cNvPr>
          <p:cNvPicPr>
            <a:picLocks noChangeAspect="1"/>
          </p:cNvPicPr>
          <p:nvPr/>
        </p:nvPicPr>
        <p:blipFill>
          <a:blip r:embed="rId3"/>
          <a:stretch>
            <a:fillRect/>
          </a:stretch>
        </p:blipFill>
        <p:spPr>
          <a:xfrm>
            <a:off x="5547974" y="0"/>
            <a:ext cx="6733823" cy="4769708"/>
          </a:xfrm>
          <a:prstGeom prst="rect">
            <a:avLst/>
          </a:prstGeom>
        </p:spPr>
      </p:pic>
      <p:sp>
        <p:nvSpPr>
          <p:cNvPr id="4" name="テキスト ボックス 3">
            <a:extLst>
              <a:ext uri="{FF2B5EF4-FFF2-40B4-BE49-F238E27FC236}">
                <a16:creationId xmlns:a16="http://schemas.microsoft.com/office/drawing/2014/main" id="{1E2641DA-A31B-41EC-5948-D7E6ACD42520}"/>
              </a:ext>
            </a:extLst>
          </p:cNvPr>
          <p:cNvSpPr txBox="1"/>
          <p:nvPr/>
        </p:nvSpPr>
        <p:spPr>
          <a:xfrm>
            <a:off x="333633" y="259492"/>
            <a:ext cx="4581703"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On Christmas Eve</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pic>
        <p:nvPicPr>
          <p:cNvPr id="5" name="図 4">
            <a:extLst>
              <a:ext uri="{FF2B5EF4-FFF2-40B4-BE49-F238E27FC236}">
                <a16:creationId xmlns:a16="http://schemas.microsoft.com/office/drawing/2014/main" id="{8C823167-A97B-198A-D3F7-B63D4672BE8B}"/>
              </a:ext>
            </a:extLst>
          </p:cNvPr>
          <p:cNvPicPr>
            <a:picLocks noChangeAspect="1"/>
          </p:cNvPicPr>
          <p:nvPr/>
        </p:nvPicPr>
        <p:blipFill>
          <a:blip r:embed="rId4"/>
          <a:stretch>
            <a:fillRect/>
          </a:stretch>
        </p:blipFill>
        <p:spPr>
          <a:xfrm>
            <a:off x="0" y="1136478"/>
            <a:ext cx="2496752" cy="2496752"/>
          </a:xfrm>
          <a:prstGeom prst="rect">
            <a:avLst/>
          </a:prstGeom>
        </p:spPr>
      </p:pic>
      <p:pic>
        <p:nvPicPr>
          <p:cNvPr id="6" name="図 5">
            <a:extLst>
              <a:ext uri="{FF2B5EF4-FFF2-40B4-BE49-F238E27FC236}">
                <a16:creationId xmlns:a16="http://schemas.microsoft.com/office/drawing/2014/main" id="{28105155-64C6-EAC0-E6AE-A9AA53F5B9E7}"/>
              </a:ext>
            </a:extLst>
          </p:cNvPr>
          <p:cNvPicPr>
            <a:picLocks noChangeAspect="1"/>
          </p:cNvPicPr>
          <p:nvPr/>
        </p:nvPicPr>
        <p:blipFill>
          <a:blip r:embed="rId5"/>
          <a:stretch>
            <a:fillRect/>
          </a:stretch>
        </p:blipFill>
        <p:spPr>
          <a:xfrm>
            <a:off x="2001796" y="2891771"/>
            <a:ext cx="5444696" cy="4094074"/>
          </a:xfrm>
          <a:prstGeom prst="rect">
            <a:avLst/>
          </a:prstGeom>
        </p:spPr>
      </p:pic>
    </p:spTree>
    <p:extLst>
      <p:ext uri="{BB962C8B-B14F-4D97-AF65-F5344CB8AC3E}">
        <p14:creationId xmlns:p14="http://schemas.microsoft.com/office/powerpoint/2010/main" val="2094845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12F61-C716-9241-58F7-5D9F6289C13B}"/>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2E0B3D8D-C0F0-67E2-EDCF-22A47930480A}"/>
              </a:ext>
            </a:extLst>
          </p:cNvPr>
          <p:cNvPicPr>
            <a:picLocks noChangeAspect="1"/>
          </p:cNvPicPr>
          <p:nvPr/>
        </p:nvPicPr>
        <p:blipFill>
          <a:blip r:embed="rId3"/>
          <a:stretch>
            <a:fillRect/>
          </a:stretch>
        </p:blipFill>
        <p:spPr>
          <a:xfrm>
            <a:off x="3554627" y="362695"/>
            <a:ext cx="8637373" cy="6495305"/>
          </a:xfrm>
          <a:prstGeom prst="rect">
            <a:avLst/>
          </a:prstGeom>
        </p:spPr>
      </p:pic>
      <p:sp>
        <p:nvSpPr>
          <p:cNvPr id="4" name="テキスト ボックス 3">
            <a:extLst>
              <a:ext uri="{FF2B5EF4-FFF2-40B4-BE49-F238E27FC236}">
                <a16:creationId xmlns:a16="http://schemas.microsoft.com/office/drawing/2014/main" id="{963644CA-1AD0-D884-6D3A-3AC4815DAFF6}"/>
              </a:ext>
            </a:extLst>
          </p:cNvPr>
          <p:cNvSpPr txBox="1"/>
          <p:nvPr/>
        </p:nvSpPr>
        <p:spPr>
          <a:xfrm>
            <a:off x="333633" y="259492"/>
            <a:ext cx="4831772" cy="707886"/>
          </a:xfrm>
          <a:prstGeom prst="rect">
            <a:avLst/>
          </a:prstGeom>
          <a:noFill/>
        </p:spPr>
        <p:txBody>
          <a:bodyPr wrap="none" rtlCol="0">
            <a:spAutoFit/>
          </a:bodyPr>
          <a:lstStyle/>
          <a:p>
            <a:r>
              <a:rPr kumimoji="1" lang="en-US" altLang="ja-JP" sz="4000" dirty="0">
                <a:highlight>
                  <a:srgbClr val="FFFF00"/>
                </a:highlight>
                <a:latin typeface="Toppan Bunkyu Midashi Gothic Extrabold" panose="020B0900000000000000" pitchFamily="34" charset="-128"/>
                <a:ea typeface="Toppan Bunkyu Midashi Gothic Extrabold" panose="020B0900000000000000" pitchFamily="34" charset="-128"/>
              </a:rPr>
              <a:t>On New Year’s Eve</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spTree>
    <p:extLst>
      <p:ext uri="{BB962C8B-B14F-4D97-AF65-F5344CB8AC3E}">
        <p14:creationId xmlns:p14="http://schemas.microsoft.com/office/powerpoint/2010/main" val="3421685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68014-05F9-B099-5F4B-75182BBAB79B}"/>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C58D0E2-4782-8630-AE05-6CDA17CE9890}"/>
              </a:ext>
            </a:extLst>
          </p:cNvPr>
          <p:cNvSpPr txBox="1"/>
          <p:nvPr/>
        </p:nvSpPr>
        <p:spPr>
          <a:xfrm>
            <a:off x="333633" y="259492"/>
            <a:ext cx="2510624" cy="707886"/>
          </a:xfrm>
          <a:prstGeom prst="rect">
            <a:avLst/>
          </a:prstGeom>
          <a:noFill/>
        </p:spPr>
        <p:txBody>
          <a:bodyPr wrap="none" rtlCol="0">
            <a:spAutoFit/>
          </a:bodyPr>
          <a:lstStyle/>
          <a:p>
            <a:r>
              <a:rPr kumimoji="1" lang="en-US" altLang="ja-JP" sz="4000">
                <a:highlight>
                  <a:srgbClr val="FFFF00"/>
                </a:highlight>
                <a:latin typeface="Toppan Bunkyu Midashi Gothic Extrabold" panose="020B0900000000000000" pitchFamily="34" charset="-128"/>
                <a:ea typeface="Toppan Bunkyu Midashi Gothic Extrabold" panose="020B0900000000000000" pitchFamily="34" charset="-128"/>
              </a:rPr>
              <a:t>In Winter</a:t>
            </a:r>
            <a:endParaRPr kumimoji="1" lang="ja-JP" altLang="en-US" sz="4000">
              <a:highlight>
                <a:srgbClr val="FFFF00"/>
              </a:highlight>
              <a:latin typeface="Toppan Bunkyu Midashi Gothic Extrabold" panose="020B0900000000000000" pitchFamily="34" charset="-128"/>
              <a:ea typeface="Toppan Bunkyu Midashi Gothic Extrabold" panose="020B0900000000000000" pitchFamily="34" charset="-128"/>
            </a:endParaRPr>
          </a:p>
        </p:txBody>
      </p:sp>
      <p:pic>
        <p:nvPicPr>
          <p:cNvPr id="3" name="図 2">
            <a:extLst>
              <a:ext uri="{FF2B5EF4-FFF2-40B4-BE49-F238E27FC236}">
                <a16:creationId xmlns:a16="http://schemas.microsoft.com/office/drawing/2014/main" id="{F9EF4612-00A0-B7C8-213E-E4B8EB52B16E}"/>
              </a:ext>
            </a:extLst>
          </p:cNvPr>
          <p:cNvPicPr>
            <a:picLocks noChangeAspect="1"/>
          </p:cNvPicPr>
          <p:nvPr/>
        </p:nvPicPr>
        <p:blipFill>
          <a:blip r:embed="rId3"/>
          <a:stretch>
            <a:fillRect/>
          </a:stretch>
        </p:blipFill>
        <p:spPr>
          <a:xfrm>
            <a:off x="3619671" y="826565"/>
            <a:ext cx="4296114" cy="2853623"/>
          </a:xfrm>
          <a:prstGeom prst="rect">
            <a:avLst/>
          </a:prstGeom>
        </p:spPr>
      </p:pic>
      <p:pic>
        <p:nvPicPr>
          <p:cNvPr id="6" name="図 5">
            <a:extLst>
              <a:ext uri="{FF2B5EF4-FFF2-40B4-BE49-F238E27FC236}">
                <a16:creationId xmlns:a16="http://schemas.microsoft.com/office/drawing/2014/main" id="{F7B5D6E7-B1B4-0231-C344-BC053A45875B}"/>
              </a:ext>
            </a:extLst>
          </p:cNvPr>
          <p:cNvPicPr>
            <a:picLocks noChangeAspect="1"/>
          </p:cNvPicPr>
          <p:nvPr/>
        </p:nvPicPr>
        <p:blipFill>
          <a:blip r:embed="rId4"/>
          <a:stretch>
            <a:fillRect/>
          </a:stretch>
        </p:blipFill>
        <p:spPr>
          <a:xfrm>
            <a:off x="23855" y="1194352"/>
            <a:ext cx="3917950" cy="2602433"/>
          </a:xfrm>
          <a:prstGeom prst="rect">
            <a:avLst/>
          </a:prstGeom>
        </p:spPr>
      </p:pic>
      <p:pic>
        <p:nvPicPr>
          <p:cNvPr id="7" name="図 6">
            <a:extLst>
              <a:ext uri="{FF2B5EF4-FFF2-40B4-BE49-F238E27FC236}">
                <a16:creationId xmlns:a16="http://schemas.microsoft.com/office/drawing/2014/main" id="{01B08D31-D7B2-52B2-1AA1-AF149181B37B}"/>
              </a:ext>
            </a:extLst>
          </p:cNvPr>
          <p:cNvPicPr>
            <a:picLocks noChangeAspect="1"/>
          </p:cNvPicPr>
          <p:nvPr/>
        </p:nvPicPr>
        <p:blipFill>
          <a:blip r:embed="rId5"/>
          <a:stretch>
            <a:fillRect/>
          </a:stretch>
        </p:blipFill>
        <p:spPr>
          <a:xfrm>
            <a:off x="1143687" y="4219146"/>
            <a:ext cx="3830594" cy="2638854"/>
          </a:xfrm>
          <a:prstGeom prst="rect">
            <a:avLst/>
          </a:prstGeom>
        </p:spPr>
      </p:pic>
      <p:pic>
        <p:nvPicPr>
          <p:cNvPr id="8" name="図 7">
            <a:extLst>
              <a:ext uri="{FF2B5EF4-FFF2-40B4-BE49-F238E27FC236}">
                <a16:creationId xmlns:a16="http://schemas.microsoft.com/office/drawing/2014/main" id="{8F740EBF-2084-E9C7-3A22-258951B0D148}"/>
              </a:ext>
            </a:extLst>
          </p:cNvPr>
          <p:cNvPicPr>
            <a:picLocks noChangeAspect="1"/>
          </p:cNvPicPr>
          <p:nvPr/>
        </p:nvPicPr>
        <p:blipFill>
          <a:blip r:embed="rId6"/>
          <a:stretch>
            <a:fillRect/>
          </a:stretch>
        </p:blipFill>
        <p:spPr>
          <a:xfrm>
            <a:off x="6454346" y="3680189"/>
            <a:ext cx="4393513" cy="2918319"/>
          </a:xfrm>
          <a:prstGeom prst="rect">
            <a:avLst/>
          </a:prstGeom>
        </p:spPr>
      </p:pic>
      <p:pic>
        <p:nvPicPr>
          <p:cNvPr id="9" name="図 8">
            <a:extLst>
              <a:ext uri="{FF2B5EF4-FFF2-40B4-BE49-F238E27FC236}">
                <a16:creationId xmlns:a16="http://schemas.microsoft.com/office/drawing/2014/main" id="{E088667E-D08D-EBFF-5F3A-330405EABB64}"/>
              </a:ext>
            </a:extLst>
          </p:cNvPr>
          <p:cNvPicPr>
            <a:picLocks noChangeAspect="1"/>
          </p:cNvPicPr>
          <p:nvPr/>
        </p:nvPicPr>
        <p:blipFill>
          <a:blip r:embed="rId7"/>
          <a:stretch>
            <a:fillRect/>
          </a:stretch>
        </p:blipFill>
        <p:spPr>
          <a:xfrm>
            <a:off x="7784303" y="259492"/>
            <a:ext cx="4074064" cy="2706130"/>
          </a:xfrm>
          <a:prstGeom prst="rect">
            <a:avLst/>
          </a:prstGeom>
        </p:spPr>
      </p:pic>
    </p:spTree>
    <p:extLst>
      <p:ext uri="{BB962C8B-B14F-4D97-AF65-F5344CB8AC3E}">
        <p14:creationId xmlns:p14="http://schemas.microsoft.com/office/powerpoint/2010/main" val="421363410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964</TotalTime>
  <Words>596</Words>
  <Application>Microsoft Macintosh PowerPoint</Application>
  <PresentationFormat>ワイド画面</PresentationFormat>
  <Paragraphs>60</Paragraphs>
  <Slides>17</Slides>
  <Notes>17</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17</vt:i4>
      </vt:variant>
    </vt:vector>
  </HeadingPairs>
  <TitlesOfParts>
    <vt:vector size="23" baseType="lpstr">
      <vt:lpstr>Toppan Bunkyu Midashi Gothic Extrabold</vt:lpstr>
      <vt:lpstr>游ゴシック</vt:lpstr>
      <vt:lpstr>游ゴシック Light</vt:lpstr>
      <vt:lpstr>游明朝</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謙哉 若狭</dc:creator>
  <cp:lastModifiedBy>謙哉 若狭</cp:lastModifiedBy>
  <cp:revision>2</cp:revision>
  <dcterms:created xsi:type="dcterms:W3CDTF">2025-09-20T06:23:38Z</dcterms:created>
  <dcterms:modified xsi:type="dcterms:W3CDTF">2025-11-12T22:02:05Z</dcterms:modified>
</cp:coreProperties>
</file>