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6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7A1C8-DE66-A748-85BB-F04600CFB6E8}" v="4" dt="2025-09-16T00:07:26.2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71"/>
    <p:restoredTop sz="94687"/>
  </p:normalViewPr>
  <p:slideViewPr>
    <p:cSldViewPr snapToGrid="0">
      <p:cViewPr varScale="1">
        <p:scale>
          <a:sx n="101" d="100"/>
          <a:sy n="101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485255-4187-6CFB-AB23-EDDB5889FB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036821A-8613-A623-D294-D28832BA5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F94E2F-1FEA-D5CA-A69E-C37A61A80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749EC1-2A30-60AA-0B84-7D40FF98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6F8936-2B70-5524-04C2-E5EF4104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77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720399-FDFC-3B77-F58D-93CCF8FC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160D0D-ADAB-6C10-DB2B-045ECD9B2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8D4221-2414-8B88-97D6-615D9FA06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1632DA-2312-8844-0825-5188DB79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B091DB-A7D0-FE69-2515-B802A57E2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18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6A8E78-10A1-7032-55BC-186A7121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FD824C-C79F-D823-714B-E2E0FAE9F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78FD19-E17B-2E6B-0C09-A07534C3C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25D31E-33FD-9A28-C85E-6471876B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28A4C7-22A2-EC0F-19A1-6B54D9D0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192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E7A134-4739-87BB-C3EE-D12F75C9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91EDD1-43B9-9AD6-A631-E28F0F328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7740C65-39A9-150D-E70A-821AEF470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6D36CE-0ED7-B950-E514-A9DB300C9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A81CC0-83E2-298B-4D74-00F1F917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1D7D22D-9575-5CCE-BD41-0F302028F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180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48E15-EC9D-295A-0C2A-5C0CD5470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E740AF-34E4-C3B6-33AC-94EFB006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E4195B-977A-A261-2765-D04C3588A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7263173-AE45-D8FA-92A0-EA058839DD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07998E2-3382-982E-25D0-AB0AA1C60F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33ECFC0-37C6-65A7-0083-B11B096C1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ECB91C6-B7AB-FB96-49A2-4B8E741C3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3BB147-922E-4236-1E39-A66318351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67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18D207-6DA4-406A-74BC-E1B9CB49E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6D88816-722D-5077-8D52-8F52486E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8F9959-1C42-6DC6-C206-062B5BB1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748FF9-C341-59B8-5F36-6AD43D6DC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29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8CA6663-9DFE-9176-D400-078B4287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728847C-DF3F-ED86-532C-602C28CE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05007B-7287-D201-037C-FA9AFA3A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84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F999E2-B7FC-6530-E7EA-5FF69FF4F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97E7D3-2338-57FD-1130-59816AD3A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3DF3F01-BC5A-F880-580F-BB891DBC4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4FAFE1-0763-C161-2CAE-E40224F6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8939E8-E45C-3BCF-B15E-C6D3331F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C8F2B6-6751-F99E-95F8-059A1A72F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59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736714-04AD-9B1D-EB27-26E0A730F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B0FD5E3-B0CC-45FA-EA36-474AF6EEF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E49FAD-01C2-C9CD-5053-EBB38E62A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3E0E9C-C086-F91F-38BA-3F8316CA8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878471-B560-F376-7B21-E96AE79F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C9E3D6-FB1C-2AAC-3180-6DED2F30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185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8C1F77-5162-4793-B93F-AAF01E100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32C6FE6-AC7D-F782-56F1-E5021D8D9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7873A3-11AC-A50D-296B-6EBD5D3B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B40D76-3E91-9297-1F7E-76280FB1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83E3BA-B9E7-26C3-ED4B-588223246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78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31B5798-567F-59F4-B541-01E44DBED3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A235C8E-EF2D-80BB-048E-5BCBD5485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1EE469-24D3-5EEB-DA19-026228965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C08065-15B4-7B46-F006-0CFCEE54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AF1560-FCF3-0545-6C4D-AA110E4EC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3216FB4-6F2E-F946-F662-9408C6A1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8D21B6-E6EC-566C-C4B2-1648D2D73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06F7CC-CF9B-6F60-F78B-C564D041F9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00CE52-39E1-6843-9F19-E6A3E830CF38}" type="datetimeFigureOut">
              <a:rPr kumimoji="1" lang="ja-JP" altLang="en-US" smtClean="0"/>
              <a:t>2025/11/13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546D8C-AE78-7822-518F-5AB427EEB0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2ABF17-399E-2DE9-2A1F-41DB9F998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97BF5C-74DF-734D-B08F-5090E588AB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72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EF605FF-F754-7520-493B-AA539EDDA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84" y="3450841"/>
            <a:ext cx="3082293" cy="30822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98BB18C-8E1E-73B7-2480-12D219388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846" y="687965"/>
            <a:ext cx="3000805" cy="22564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ED9CCDF-3B75-A785-0760-C4DE034E5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219" y="3281142"/>
            <a:ext cx="3293627" cy="32936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69426AA-0CD4-53ED-BA5B-7780B46FC1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36" y="2637471"/>
            <a:ext cx="3293627" cy="32936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F3E1E6E-31EC-6A76-4B2E-7C4D29515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3250" y="97494"/>
            <a:ext cx="2101055" cy="31631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F7F1FBE-5299-8457-5854-E5F6321AF0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774484"/>
            <a:ext cx="2640678" cy="33008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FEC4964-EF9D-CB45-5D4A-4A1CEF65EC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6192" y="272236"/>
            <a:ext cx="3699514" cy="20717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C5D4F0F-39DA-E5D3-C52E-26C4C4DD63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3602" y="297272"/>
            <a:ext cx="3830951" cy="215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1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F882B-A369-EE6B-7503-BC85F78EF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6E847A7-6830-8CEC-1A6C-EA670BF30535}"/>
              </a:ext>
            </a:extLst>
          </p:cNvPr>
          <p:cNvSpPr txBox="1"/>
          <p:nvPr/>
        </p:nvSpPr>
        <p:spPr>
          <a:xfrm>
            <a:off x="615734" y="657516"/>
            <a:ext cx="40398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Kari-Kari!!</a:t>
            </a:r>
            <a:endParaRPr kumimoji="1" lang="ja-JP" altLang="en-US" sz="44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5CB8DEF-3431-9535-5870-1C341926BD86}"/>
              </a:ext>
            </a:extLst>
          </p:cNvPr>
          <p:cNvSpPr txBox="1"/>
          <p:nvPr/>
        </p:nvSpPr>
        <p:spPr>
          <a:xfrm>
            <a:off x="5953485" y="685692"/>
            <a:ext cx="51748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 err="1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Shaki-Shaki</a:t>
            </a:r>
            <a:r>
              <a:rPr kumimoji="1" lang="en-US" altLang="ja-JP" sz="60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!!</a:t>
            </a:r>
            <a:endParaRPr kumimoji="1" lang="ja-JP" altLang="en-US" sz="44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5D8C5B-03A3-FA6F-9668-6CFA2472A678}"/>
              </a:ext>
            </a:extLst>
          </p:cNvPr>
          <p:cNvSpPr txBox="1"/>
          <p:nvPr/>
        </p:nvSpPr>
        <p:spPr>
          <a:xfrm>
            <a:off x="615734" y="2375861"/>
            <a:ext cx="4988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 err="1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Fuwa-Fuwa</a:t>
            </a:r>
            <a:r>
              <a:rPr kumimoji="1" lang="en-US" altLang="ja-JP" sz="60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!!</a:t>
            </a:r>
            <a:endParaRPr kumimoji="1" lang="ja-JP" altLang="en-US" sz="44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314F5C-2646-C1FE-A5C9-0807F0C5BB4D}"/>
              </a:ext>
            </a:extLst>
          </p:cNvPr>
          <p:cNvSpPr txBox="1"/>
          <p:nvPr/>
        </p:nvSpPr>
        <p:spPr>
          <a:xfrm>
            <a:off x="5953485" y="2390578"/>
            <a:ext cx="39372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Puri-Puri!!</a:t>
            </a:r>
            <a:endParaRPr kumimoji="1" lang="ja-JP" altLang="en-US" sz="44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3B633D-90A8-6AF0-EA31-688F010FBF00}"/>
              </a:ext>
            </a:extLst>
          </p:cNvPr>
          <p:cNvSpPr txBox="1"/>
          <p:nvPr/>
        </p:nvSpPr>
        <p:spPr>
          <a:xfrm>
            <a:off x="615734" y="3926614"/>
            <a:ext cx="4414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Toro-Toro!!</a:t>
            </a:r>
            <a:endParaRPr kumimoji="1" lang="ja-JP" altLang="en-US" sz="44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EEF3295-1862-6D61-0D96-B77AAA6E7C99}"/>
              </a:ext>
            </a:extLst>
          </p:cNvPr>
          <p:cNvSpPr txBox="1"/>
          <p:nvPr/>
        </p:nvSpPr>
        <p:spPr>
          <a:xfrm>
            <a:off x="5953485" y="3926613"/>
            <a:ext cx="5245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Tsuru-Tsuru!!</a:t>
            </a:r>
            <a:endParaRPr kumimoji="1" lang="ja-JP" altLang="en-US" sz="44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CBCD360-3ECC-B7EC-2055-17E5E9F88B81}"/>
              </a:ext>
            </a:extLst>
          </p:cNvPr>
          <p:cNvSpPr txBox="1"/>
          <p:nvPr/>
        </p:nvSpPr>
        <p:spPr>
          <a:xfrm>
            <a:off x="615734" y="5477367"/>
            <a:ext cx="44967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Hoku-Hoku!!</a:t>
            </a:r>
            <a:endParaRPr kumimoji="1" lang="ja-JP" altLang="en-US" sz="40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8103A0-8FE1-398F-0FB5-B0BB386437CB}"/>
              </a:ext>
            </a:extLst>
          </p:cNvPr>
          <p:cNvSpPr txBox="1"/>
          <p:nvPr/>
        </p:nvSpPr>
        <p:spPr>
          <a:xfrm>
            <a:off x="5953485" y="5431200"/>
            <a:ext cx="48926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Neba-Neba!!</a:t>
            </a:r>
            <a:endParaRPr kumimoji="1" lang="ja-JP" altLang="en-US" sz="4400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5761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25ADD-68E6-5A3C-D98E-9284F3AA2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A2CB1A7-0DDC-0665-3412-314083BDF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02" y="297272"/>
            <a:ext cx="3830951" cy="21597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219E7A5-F84D-B7CA-872B-74425D955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584" y="3450841"/>
            <a:ext cx="3082293" cy="30822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D58B4E-F338-1AA6-543E-D9DB22300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846" y="687965"/>
            <a:ext cx="3000805" cy="22564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A8776EA-0736-BDD4-5153-6C9E79D08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219" y="3281142"/>
            <a:ext cx="3293627" cy="32936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369AF4F-0D4F-3ED7-CC21-7D2E4384AF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0336" y="2637471"/>
            <a:ext cx="3293627" cy="32936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FA969B4-DF4A-8F38-7588-DC60F5A1C7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3250" y="97494"/>
            <a:ext cx="2101055" cy="31631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E3F2D8C-F5BC-0462-C567-2DDDED20DE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774484"/>
            <a:ext cx="2640678" cy="33008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4237244-935A-E992-FDB3-2A9B499FA6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0651" y="181508"/>
            <a:ext cx="3699514" cy="20717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EEA3F7-D468-3FE5-DE90-907BC3A88377}"/>
              </a:ext>
            </a:extLst>
          </p:cNvPr>
          <p:cNvSpPr txBox="1"/>
          <p:nvPr/>
        </p:nvSpPr>
        <p:spPr>
          <a:xfrm>
            <a:off x="6548347" y="3496144"/>
            <a:ext cx="1981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Kari-Kari!!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EF4B8EE-66AF-F182-6E3A-7FEFEB52EF52}"/>
              </a:ext>
            </a:extLst>
          </p:cNvPr>
          <p:cNvSpPr txBox="1"/>
          <p:nvPr/>
        </p:nvSpPr>
        <p:spPr>
          <a:xfrm>
            <a:off x="6096000" y="2195393"/>
            <a:ext cx="2513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err="1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Shaki-Shaki</a:t>
            </a:r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0F39A36-5EA2-B064-A2C5-7F9E31A126A5}"/>
              </a:ext>
            </a:extLst>
          </p:cNvPr>
          <p:cNvSpPr txBox="1"/>
          <p:nvPr/>
        </p:nvSpPr>
        <p:spPr>
          <a:xfrm>
            <a:off x="3405839" y="5794644"/>
            <a:ext cx="2424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err="1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Fuwa-Fuwa</a:t>
            </a:r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C1181E1-4048-D6AC-903F-EB8A72BA3559}"/>
              </a:ext>
            </a:extLst>
          </p:cNvPr>
          <p:cNvSpPr txBox="1"/>
          <p:nvPr/>
        </p:nvSpPr>
        <p:spPr>
          <a:xfrm>
            <a:off x="9207211" y="5258123"/>
            <a:ext cx="193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Puri-Puri!!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D60D8A-1717-F5DF-6010-9675DF4F7B56}"/>
              </a:ext>
            </a:extLst>
          </p:cNvPr>
          <p:cNvSpPr txBox="1"/>
          <p:nvPr/>
        </p:nvSpPr>
        <p:spPr>
          <a:xfrm>
            <a:off x="3758827" y="76973"/>
            <a:ext cx="2154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Toro-Toro!!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B87076-8557-919C-83DB-DFF76F2FCBA7}"/>
              </a:ext>
            </a:extLst>
          </p:cNvPr>
          <p:cNvSpPr txBox="1"/>
          <p:nvPr/>
        </p:nvSpPr>
        <p:spPr>
          <a:xfrm>
            <a:off x="0" y="5295051"/>
            <a:ext cx="2545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Tsuru-Tsuru!!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D1B37C-D702-AB2C-91DC-03824304615E}"/>
              </a:ext>
            </a:extLst>
          </p:cNvPr>
          <p:cNvSpPr txBox="1"/>
          <p:nvPr/>
        </p:nvSpPr>
        <p:spPr>
          <a:xfrm>
            <a:off x="9690004" y="1679057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Hoku-Hoku!!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0B42D95-815A-6683-6881-00AD3C23B420}"/>
              </a:ext>
            </a:extLst>
          </p:cNvPr>
          <p:cNvSpPr txBox="1"/>
          <p:nvPr/>
        </p:nvSpPr>
        <p:spPr>
          <a:xfrm>
            <a:off x="130750" y="1800703"/>
            <a:ext cx="2379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70C0"/>
                </a:solidFill>
                <a:highlight>
                  <a:srgbClr val="FFFF00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Neba-Neba!!</a:t>
            </a:r>
            <a:endParaRPr kumimoji="1" lang="ja-JP" altLang="en-US">
              <a:solidFill>
                <a:srgbClr val="0070C0"/>
              </a:solidFill>
              <a:highlight>
                <a:srgbClr val="FFFF00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892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BE1E3-7E32-DD1E-16F8-59FAF8F63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06914556-CB88-864E-5691-1EDED06CE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02" y="297272"/>
            <a:ext cx="3830951" cy="21597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A7F6E49-4BD6-1277-D8B1-64BBA47B5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584" y="3450841"/>
            <a:ext cx="3082293" cy="30822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EB7CB7D-3BAE-A9A1-DA42-E4F2A3D18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846" y="687965"/>
            <a:ext cx="3000805" cy="22564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DDACBE-688F-DE02-4C10-1035B34E0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219" y="3281142"/>
            <a:ext cx="3293627" cy="32936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9716E1D-A000-5233-B3BF-784FF19D5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0336" y="2637471"/>
            <a:ext cx="3293627" cy="32936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89974A0-2D71-8555-B784-8D4C2F8863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3250" y="97494"/>
            <a:ext cx="2101055" cy="31631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CEB3AF8-C096-7EF8-B497-72898637E8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774484"/>
            <a:ext cx="2640678" cy="33008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45C40EE-3D33-5AC4-FBAF-4643986C26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7392" y="137818"/>
            <a:ext cx="3699514" cy="20717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8F4BF3-8B63-8CDE-22D3-8E7CDBC30907}"/>
              </a:ext>
            </a:extLst>
          </p:cNvPr>
          <p:cNvSpPr txBox="1"/>
          <p:nvPr/>
        </p:nvSpPr>
        <p:spPr>
          <a:xfrm>
            <a:off x="6548347" y="3496144"/>
            <a:ext cx="15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Crispy!!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16B44BD-F8A1-4544-C7E5-0A8C3F480E57}"/>
              </a:ext>
            </a:extLst>
          </p:cNvPr>
          <p:cNvSpPr txBox="1"/>
          <p:nvPr/>
        </p:nvSpPr>
        <p:spPr>
          <a:xfrm>
            <a:off x="5895453" y="2587195"/>
            <a:ext cx="3103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Fresh and Crisp!!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E03C9C-9DFF-5B85-7EDA-A40913A852F9}"/>
              </a:ext>
            </a:extLst>
          </p:cNvPr>
          <p:cNvSpPr txBox="1"/>
          <p:nvPr/>
        </p:nvSpPr>
        <p:spPr>
          <a:xfrm>
            <a:off x="3101373" y="5908425"/>
            <a:ext cx="2920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Fluffy and Airy!!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ED1865-311C-E1EF-DCCA-B310EB8F42D0}"/>
              </a:ext>
            </a:extLst>
          </p:cNvPr>
          <p:cNvSpPr txBox="1"/>
          <p:nvPr/>
        </p:nvSpPr>
        <p:spPr>
          <a:xfrm>
            <a:off x="9207211" y="5341208"/>
            <a:ext cx="1754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Springy!!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263469-1892-BC61-61AF-039F1D91042C}"/>
              </a:ext>
            </a:extLst>
          </p:cNvPr>
          <p:cNvSpPr txBox="1"/>
          <p:nvPr/>
        </p:nvSpPr>
        <p:spPr>
          <a:xfrm>
            <a:off x="3807349" y="137818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Creamy!!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0F5B00-22D5-2240-0496-0329037E7D96}"/>
              </a:ext>
            </a:extLst>
          </p:cNvPr>
          <p:cNvSpPr txBox="1"/>
          <p:nvPr/>
        </p:nvSpPr>
        <p:spPr>
          <a:xfrm>
            <a:off x="0" y="5295051"/>
            <a:ext cx="1850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Slippery!!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0270778-5F9E-D22A-2DB3-7E0B96F440A7}"/>
              </a:ext>
            </a:extLst>
          </p:cNvPr>
          <p:cNvSpPr txBox="1"/>
          <p:nvPr/>
        </p:nvSpPr>
        <p:spPr>
          <a:xfrm>
            <a:off x="9433598" y="1761204"/>
            <a:ext cx="2858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Hot and Fluffy!!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EEC688D-F9FF-AE58-CE79-F5AA61ECEE05}"/>
              </a:ext>
            </a:extLst>
          </p:cNvPr>
          <p:cNvSpPr txBox="1"/>
          <p:nvPr/>
        </p:nvSpPr>
        <p:spPr>
          <a:xfrm>
            <a:off x="156182" y="1761204"/>
            <a:ext cx="1510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highlight>
                  <a:srgbClr val="FF00FF"/>
                </a:highlight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Sticky!!</a:t>
            </a:r>
            <a:endParaRPr kumimoji="1" lang="ja-JP" altLang="en-US">
              <a:solidFill>
                <a:schemeClr val="bg1"/>
              </a:solidFill>
              <a:highlight>
                <a:srgbClr val="FF00FF"/>
              </a:highlight>
              <a:latin typeface="Toppan Bunkyu Midashi Gothic Extrabold" panose="020B0900000000000000" pitchFamily="34" charset="-128"/>
              <a:ea typeface="Toppan Bunkyu Midashi Gothic Extrabold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392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54</Words>
  <Application>Microsoft Macintosh PowerPoint</Application>
  <PresentationFormat>ワイド画面</PresentationFormat>
  <Paragraphs>24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Toppan Bunkyu Midashi Gothic Extrabold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2025-09-15T23:43:13Z</dcterms:created>
  <dcterms:modified xsi:type="dcterms:W3CDTF">2025-11-12T21:55:01Z</dcterms:modified>
</cp:coreProperties>
</file>