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985ED5-8DEC-444B-8976-C732142E137E}" v="10" dt="2024-12-10T08:59:29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80062-C4AC-2C4F-AA8C-E157C59AC9D0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47652-F1A1-8745-8CFF-72CF8FAAC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497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847652-F1A1-8745-8CFF-72CF8FAAC34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424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D42EA4-94BC-4857-7351-906048B7F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E8EBDF-739A-3522-07CB-242982087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39A0B1-BEB6-84F7-7F7E-51C23B39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9253F1-07B2-AD1D-1B38-D09B3B35E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8CF00C-EE29-12EC-DE41-FE60B21C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004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C04867-986F-D536-90B9-61F854B79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AC9134-5DE8-8A2E-E39B-62912A2E9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4CBA54-686C-E2CC-0267-5C165B10F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435F05-E9B1-3850-0923-5F94EB25B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A24D7E-1877-7066-764E-73B6C106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52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37EB22-F6BE-CF9E-6C42-9D4E16237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311B3D-B064-2792-DD48-7421A7623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F9812D-E45C-8212-869B-27333E774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AAD7EB-7E94-2B8D-A8A1-15DED6D0C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A6C396-7C24-61C2-AA05-A0D535A8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33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534BA5-F86F-00B5-DB17-5DA888536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1F36D7-DF1A-803A-4F6A-80F436752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FE9032C-E25D-5F60-87FB-1D65917D3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AEBD71-79C2-4F7D-02D0-29BFB0C33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B3C991-D177-C0EF-E2CF-B370CC8AA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E9F490-E663-7847-DEB7-E5941665D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23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B79206-47FB-B71C-6F47-B603F37D5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350FAC-06C2-37AF-A461-62500E8D7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5DDE1AC-5CD4-9CAA-5BA7-07B37F890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152104B-777E-E05E-97BF-323DE7BFF9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F925828-4956-B34C-C4A7-641DA8709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9AEFBE6-08B7-7822-F98B-1846EA3D3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E0955F-E177-607F-8381-D96EA8AE6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4D35935-1A82-B0B6-71DB-368AD191D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353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783D2B-74F7-45B6-ED5E-D0BB4E9E0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684BC8D-390B-9768-ADEA-BE5F39D1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7845673-0CF9-52E0-1FB1-73B2981C0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214DFFF-C4D9-D528-A833-8F57F2C92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91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B570D6F-F08E-CB6E-2F6E-3C8462587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920D91F-C23D-0E9B-6755-6A82B538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9BBB28C-5D0E-DF3D-A4C0-1036C4A0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74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A43638-AE46-7BED-D91A-0CBF45E28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7A11C8-B1E9-B507-DDE3-14C34981A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D25A13-2A70-7826-5C39-841A3A5AA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9C0C92-F953-4437-8A7F-D583C0C72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CFD946-C772-6C65-1CDE-A050BE3EC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B8E3D65-2DDF-A686-778D-E8439EA07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50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4A80E2-55E2-64EA-264B-E1B370A18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B91A12-7F5D-715F-7693-A523881131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026D0A2-8857-2DE8-D154-56066AF6C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DB4508-5EA8-3395-1DBA-56ACF5BDB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C80B3C-2D88-E5FD-DEA4-C3D5B4607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1AD799-DE49-09D3-C832-FEEA9EADC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585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A22431-1BE3-5F5B-AD6B-C9D52A64A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905E6D-40C7-492D-E0DE-AE003A7C4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EC0CE8-7050-D9E1-9AF5-05B9A8192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0F4D90-B2E2-086E-32E5-3D556A872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B667E0-B1E5-06B4-074B-6C20E490D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43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46E408F-DE1F-607E-E63B-108C54FDDC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E2C094D-58C8-457E-6389-A42E9EAC1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339F1F-940B-693C-3A69-9CCBC2B50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57B0D9-9D8B-15E6-3233-16EDD24AB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AA9D44-FFF9-3333-DFA4-3A6F709A5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6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84D129-1231-13DF-028F-B06E85E7E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4F3AA6-8C99-B2CF-6CBA-C91DCB6D7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7C4F21-FD39-79FB-C4C4-3DFD39203E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E15E19-1481-924E-8314-3E9D325D7923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14E6A7-6D4C-DC1A-BBD5-66A00AF917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81580C-D04E-99B1-16C6-EE733BF9B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D2B0A6-6570-0A40-B818-8CBF830B8B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77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067D7DE-B004-194D-A4FB-FC710EAAD3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36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'S A PACHINKO? (only in Japan)">
            <a:hlinkClick r:id="" action="ppaction://media"/>
            <a:extLst>
              <a:ext uri="{FF2B5EF4-FFF2-40B4-BE49-F238E27FC236}">
                <a16:creationId xmlns:a16="http://schemas.microsoft.com/office/drawing/2014/main" id="{E7037A84-0DE7-CD05-090D-4450EEA95F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2" y="3174"/>
            <a:ext cx="12187237" cy="685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1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FD882DC-7E9F-B245-A9D5-0BD072A09EEC}"/>
              </a:ext>
            </a:extLst>
          </p:cNvPr>
          <p:cNvSpPr txBox="1"/>
          <p:nvPr/>
        </p:nvSpPr>
        <p:spPr>
          <a:xfrm>
            <a:off x="338177" y="765300"/>
            <a:ext cx="10807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0" b="1" i="0" u="none" strike="noStrike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</a:rPr>
              <a:t>6,839</a:t>
            </a:r>
            <a:r>
              <a:rPr lang="ja-JP" altLang="en-US" sz="8000" b="1" i="0" u="none" strike="noStrike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</a:rPr>
              <a:t>　</a:t>
            </a:r>
            <a:r>
              <a:rPr lang="en" altLang="ja-JP" sz="8000" dirty="0">
                <a:solidFill>
                  <a:srgbClr val="FF0000"/>
                </a:solidFill>
                <a:latin typeface="HGPGothicE" panose="020B0900000000000000" pitchFamily="34" charset="-128"/>
                <a:ea typeface="HGPGothicE" panose="020B0900000000000000" pitchFamily="34" charset="-128"/>
              </a:rPr>
              <a:t>Pachinko Parlors</a:t>
            </a:r>
            <a:endParaRPr kumimoji="1" lang="ja-JP" altLang="en-US" sz="8000">
              <a:solidFill>
                <a:srgbClr val="FF0000"/>
              </a:solidFill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68218FD-183E-D107-BFCD-EF0B0554AE9E}"/>
              </a:ext>
            </a:extLst>
          </p:cNvPr>
          <p:cNvSpPr txBox="1"/>
          <p:nvPr/>
        </p:nvSpPr>
        <p:spPr>
          <a:xfrm>
            <a:off x="173545" y="2483588"/>
            <a:ext cx="1184490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600" b="1" dirty="0">
                <a:latin typeface="HGPGothicE" panose="020B0900000000000000" pitchFamily="34" charset="-128"/>
                <a:ea typeface="HGPGothicE" panose="020B0900000000000000" pitchFamily="34" charset="-128"/>
              </a:rPr>
              <a:t>About 7 Million Pachinko Fans</a:t>
            </a:r>
          </a:p>
          <a:p>
            <a:r>
              <a:rPr kumimoji="1" lang="en-US" altLang="ja-JP" sz="6600" b="1" dirty="0">
                <a:latin typeface="HGPGothicE" panose="020B0900000000000000" pitchFamily="34" charset="-128"/>
                <a:ea typeface="HGPGothicE" panose="020B0900000000000000" pitchFamily="34" charset="-128"/>
              </a:rPr>
              <a:t>0.7 million addicts, estimated</a:t>
            </a:r>
            <a:endParaRPr kumimoji="1" lang="ja-JP" altLang="en-US" sz="6600" b="1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6FE6158-C848-D4E3-E8BD-7A62402BFA7C}"/>
              </a:ext>
            </a:extLst>
          </p:cNvPr>
          <p:cNvSpPr txBox="1"/>
          <p:nvPr/>
        </p:nvSpPr>
        <p:spPr>
          <a:xfrm>
            <a:off x="242088" y="5325658"/>
            <a:ext cx="113127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highlight>
                  <a:srgbClr val="FFFF00"/>
                </a:highlight>
              </a:rPr>
              <a:t>18</a:t>
            </a:r>
            <a:r>
              <a:rPr lang="en-US" altLang="ja-JP" sz="4000" b="1" dirty="0">
                <a:highlight>
                  <a:srgbClr val="FFFF00"/>
                </a:highlight>
              </a:rPr>
              <a:t> thousand lost money per visit on average </a:t>
            </a:r>
            <a:endParaRPr kumimoji="1" lang="ja-JP" altLang="en-US" sz="4000" b="1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69333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808BF37-87CE-89BD-273F-279E40F66133}"/>
              </a:ext>
            </a:extLst>
          </p:cNvPr>
          <p:cNvSpPr txBox="1"/>
          <p:nvPr/>
        </p:nvSpPr>
        <p:spPr>
          <a:xfrm>
            <a:off x="861848" y="294290"/>
            <a:ext cx="92448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0" dirty="0">
                <a:highlight>
                  <a:srgbClr val="FFFF00"/>
                </a:highlight>
                <a:latin typeface="HGPGothicE" panose="020B0900000000000000" pitchFamily="34" charset="-128"/>
                <a:ea typeface="HGPGothicE" panose="020B0900000000000000" pitchFamily="34" charset="-128"/>
              </a:rPr>
              <a:t>Not a gamble, legally</a:t>
            </a:r>
            <a:endParaRPr kumimoji="1" lang="ja-JP" altLang="en-US" sz="8000">
              <a:highlight>
                <a:srgbClr val="FFFF00"/>
              </a:highlight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1CC1B1D-C531-2C54-0576-DB9E6475F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633" y="2556140"/>
            <a:ext cx="4565821" cy="343958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65D51C9-C81C-94A6-0633-404086B11E77}"/>
              </a:ext>
            </a:extLst>
          </p:cNvPr>
          <p:cNvSpPr txBox="1"/>
          <p:nvPr/>
        </p:nvSpPr>
        <p:spPr>
          <a:xfrm>
            <a:off x="0" y="1843761"/>
            <a:ext cx="67489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Change Pachinko Balls to Prizes </a:t>
            </a:r>
            <a:endParaRPr kumimoji="1" lang="ja-JP" altLang="en-US" sz="3200" b="1">
              <a:solidFill>
                <a:srgbClr val="FF0000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D9B4F21-0B93-2D5A-3382-614369DBD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29718"/>
            <a:ext cx="5116467" cy="341524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FFD4C60-C9ED-8F94-E1CC-9B87A7D05981}"/>
              </a:ext>
            </a:extLst>
          </p:cNvPr>
          <p:cNvSpPr txBox="1"/>
          <p:nvPr/>
        </p:nvSpPr>
        <p:spPr>
          <a:xfrm>
            <a:off x="4825881" y="6199789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The prizes are changed to money outside</a:t>
            </a:r>
            <a:endParaRPr kumimoji="1" lang="ja-JP" alt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695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【初めての人必見！】～パチンコの遊び方～ 初心者How To [TikTok]">
            <a:hlinkClick r:id="" action="ppaction://media"/>
            <a:extLst>
              <a:ext uri="{FF2B5EF4-FFF2-40B4-BE49-F238E27FC236}">
                <a16:creationId xmlns:a16="http://schemas.microsoft.com/office/drawing/2014/main" id="{1AE5B8AD-E0E3-1F6D-3CE0-504F454AE3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83639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2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39</Words>
  <Application>Microsoft Macintosh PowerPoint</Application>
  <PresentationFormat>ワイド画面</PresentationFormat>
  <Paragraphs>8</Paragraphs>
  <Slides>5</Slides>
  <Notes>1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HGPGothicE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2024-12-10T08:30:40Z</dcterms:created>
  <dcterms:modified xsi:type="dcterms:W3CDTF">2025-09-25T00:37:39Z</dcterms:modified>
</cp:coreProperties>
</file>