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A7DA02-2A84-654A-9690-06E8B22A8CAF}" v="19" dt="2025-05-22T20:26:57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790AA5-FCDB-0815-EE2D-8B53D07A2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0DABC00-C406-462E-2E76-288D213FF9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7BA924-3B87-88A1-224D-32802F33D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D59FE5-FC0F-0786-5337-C85DA0AA6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D397DE-BF64-DCA2-BA56-FE05A309F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06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2CA635-BE86-375B-F1A5-41D9413F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8C0792-7340-CDAE-DF82-5F1013C32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1E2EAB-7E7B-2965-FB45-C779FAB29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46A168-C3E2-4839-98F7-CEBA77FC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C06D82-36C9-B21C-4125-6732344EA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052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9D269C-BF5E-B399-C38A-52DAE7C8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502DD04-7046-0FE9-5AB8-9A0225647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97E81A-62F5-9DD9-4D8B-5AB49ED8F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EB0A36-DFF3-D7CC-6D38-CED48DDC6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FB31EC-BCB9-3270-76EF-E91289028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916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87E789-6FC2-46F8-0980-56C5B9150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7C1999-814C-5F34-D4A4-D24A924C9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28D1805-C004-9890-62E5-38E006B17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A5AA688-9177-7B23-69DA-FC1C4F08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A978509-9AAD-502F-F35F-89F9D392F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AEA69D-DA63-9E17-0623-F067C6EC5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316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D40138-A2F0-38E1-E6C0-A9D665C45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6B83BB-350D-BD2F-2AE3-0A63B75AB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D231411-0CD8-0481-2843-65E821B64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BEA67D3-3DCE-737A-E129-27314A5F6E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74C658D-3AA0-B7C0-8AE8-ECF93AEB29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7845CCD-A7E2-D098-94C0-A0FFCB50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9E3E9FD-77F9-977F-7C17-AF1E8A925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3AD152D-8010-942A-DA44-39D1F555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74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B64F5B-19B2-6B00-7B18-8526001C4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280FFE1-38CA-DEC4-31B9-1F7A9D19C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17254C6-FF8D-7AC4-A9DC-E0B5DB2FD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AB58EC2-C09E-302B-58F6-BC99E419F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29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D712274-CEFA-D916-4A8E-E7D4053DA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3775FCC-E5D2-EC23-3481-60D0AEB71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666E797-80E7-F9EE-983A-B48BA1413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73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C930D0-0A5D-3AD8-3F40-CB6452ED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9B161C-951C-C209-E658-AA938052C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5A08E77-8B57-E762-17FF-FCDD60060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1B01531-FF05-CDE8-CF45-ABB50B19B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28F852-5DD0-E8CF-6899-2E698335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B3B359D-DA05-C9D5-6D3D-A89FF9FC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036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D26FAD-EBD5-FB94-F360-8F563BA40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DA2BA6B-DCEC-4D15-1FF8-03C354FA2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23B6176-2112-2B8E-384C-61475E17B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7348024-EF80-BAC0-3545-A796913A4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4FAFB98-4112-776D-4027-E5BCE529D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159CB3-A06B-7FB2-5B74-6DA363ED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52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E7A69E-BFAF-E55F-129A-20583E69D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4A7BA22-AD29-757E-B906-1408A44EF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360BD9-40BE-1B65-457D-BE3CD1F6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F64E5E-22AE-C297-5409-5F34D50C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04479B-533C-82D6-C95C-DE990E3B5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80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49752D5-591C-B028-38AA-8CBF3598AE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B1FB8B7-8C82-6C41-2EEE-2D72E5305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41DF4-506D-57D8-78C9-D0F13F2D8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0EEA0A-F119-C153-9031-2C7A0EA83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B64BB-C4F2-013E-23FC-5D6A27799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080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9AA1295-E93A-DEFB-468B-ABC55A00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CA408-6491-6A40-E1F5-D6C4320D7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789496-6A5B-67EE-DC42-D0A0BF73A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408AE0-16DB-F640-B2F3-40B52FF18D52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3F72A3-D3B8-048B-A0DF-03CE429449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B3EF51-132E-3446-6E74-89B3DAC00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35CABA-C960-4347-8BF4-45CFF27E8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44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3C23833-4689-2082-7ECF-BED45BC701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8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09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A33CF85-0EE8-D581-7A91-0C24C967B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AA9A48-AA46-B0BF-1160-47ED1A3373EC}"/>
              </a:ext>
            </a:extLst>
          </p:cNvPr>
          <p:cNvSpPr txBox="1"/>
          <p:nvPr/>
        </p:nvSpPr>
        <p:spPr>
          <a:xfrm>
            <a:off x="580768" y="766119"/>
            <a:ext cx="162736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Pine</a:t>
            </a:r>
          </a:p>
          <a:p>
            <a:r>
              <a:rPr lang="en-US" altLang="ja-JP" sz="44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Crane</a:t>
            </a:r>
          </a:p>
          <a:p>
            <a:r>
              <a:rPr kumimoji="1" lang="en-US" altLang="ja-JP" sz="44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Sun</a:t>
            </a:r>
            <a:endParaRPr kumimoji="1" lang="ja-JP" altLang="en-US" sz="44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0750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EB85AF-7F71-963C-425D-DD41988BA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A0E15F8-CB04-48CC-1900-C0B7022DF6E1}"/>
              </a:ext>
            </a:extLst>
          </p:cNvPr>
          <p:cNvSpPr txBox="1"/>
          <p:nvPr/>
        </p:nvSpPr>
        <p:spPr>
          <a:xfrm>
            <a:off x="147632" y="814246"/>
            <a:ext cx="355898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Plum Blossom</a:t>
            </a:r>
          </a:p>
          <a:p>
            <a:r>
              <a:rPr lang="en-US" altLang="ja-JP" sz="44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Bush Warbler</a:t>
            </a:r>
            <a:endParaRPr kumimoji="1" lang="ja-JP" altLang="en-US" sz="44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9836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71E15C6-0A7C-50FE-3FAC-FD756526B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1" y="581152"/>
            <a:ext cx="3768810" cy="600410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BE297BE-6387-463C-141A-A9AAED6CABD9}"/>
              </a:ext>
            </a:extLst>
          </p:cNvPr>
          <p:cNvSpPr txBox="1"/>
          <p:nvPr/>
        </p:nvSpPr>
        <p:spPr>
          <a:xfrm>
            <a:off x="147631" y="802213"/>
            <a:ext cx="36728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Cherry Blossom</a:t>
            </a:r>
          </a:p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Curtain</a:t>
            </a:r>
            <a:endParaRPr kumimoji="1" lang="ja-JP" altLang="en-US" sz="72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1195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361DF7F-2018-5CB2-0C59-B2A197FA1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227" y="410655"/>
            <a:ext cx="3818238" cy="610918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180DCF-F72A-74DB-19A2-9368E3359133}"/>
              </a:ext>
            </a:extLst>
          </p:cNvPr>
          <p:cNvSpPr txBox="1"/>
          <p:nvPr/>
        </p:nvSpPr>
        <p:spPr>
          <a:xfrm>
            <a:off x="147631" y="802213"/>
            <a:ext cx="2435282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Wisteria</a:t>
            </a:r>
            <a:endParaRPr kumimoji="1" lang="en-US" altLang="ja-JP" sz="6000" dirty="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r>
              <a:rPr kumimoji="1" lang="en-US" altLang="ja-JP" sz="54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Cuckoo</a:t>
            </a:r>
            <a:endParaRPr kumimoji="1" lang="ja-JP" altLang="en-US" sz="115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0320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A368B62-01F8-F2EB-F2AF-FF8B5CFE2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827" y="-123568"/>
            <a:ext cx="5604637" cy="721809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EC1361-B42D-2673-D7F9-707614845C28}"/>
              </a:ext>
            </a:extLst>
          </p:cNvPr>
          <p:cNvSpPr txBox="1"/>
          <p:nvPr/>
        </p:nvSpPr>
        <p:spPr>
          <a:xfrm>
            <a:off x="147631" y="802213"/>
            <a:ext cx="29738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Wate</a:t>
            </a:r>
            <a:r>
              <a:rPr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r Iris</a:t>
            </a:r>
            <a:endParaRPr kumimoji="1" lang="en-US" altLang="ja-JP" sz="4000" dirty="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Plank Bridge</a:t>
            </a:r>
            <a:endParaRPr kumimoji="1" lang="ja-JP" altLang="en-US" sz="66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0280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4B4A87A-08E6-3624-5DA0-71AAB7AE70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182" t="9238" r="25739" b="13229"/>
          <a:stretch/>
        </p:blipFill>
        <p:spPr>
          <a:xfrm>
            <a:off x="4460789" y="679622"/>
            <a:ext cx="3611626" cy="582428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5EC51CF-2406-06EF-2FEA-55BAD935DE8E}"/>
              </a:ext>
            </a:extLst>
          </p:cNvPr>
          <p:cNvSpPr txBox="1"/>
          <p:nvPr/>
        </p:nvSpPr>
        <p:spPr>
          <a:xfrm>
            <a:off x="147631" y="802213"/>
            <a:ext cx="24689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Peony</a:t>
            </a:r>
          </a:p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Butterflies</a:t>
            </a:r>
            <a:endParaRPr kumimoji="1" lang="ja-JP" altLang="en-US" sz="72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8378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CF942AE-046D-16C5-C905-1AB364169C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607"/>
          <a:stretch/>
        </p:blipFill>
        <p:spPr>
          <a:xfrm>
            <a:off x="4003589" y="579849"/>
            <a:ext cx="3744097" cy="603018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60319CF-9725-E60B-EDC8-6AAC9BAD089A}"/>
              </a:ext>
            </a:extLst>
          </p:cNvPr>
          <p:cNvSpPr txBox="1"/>
          <p:nvPr/>
        </p:nvSpPr>
        <p:spPr>
          <a:xfrm>
            <a:off x="147631" y="802213"/>
            <a:ext cx="28632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Bush Clover</a:t>
            </a:r>
          </a:p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Boar</a:t>
            </a:r>
            <a:endParaRPr kumimoji="1" lang="ja-JP" altLang="en-US" sz="72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5612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86B8879-0643-0186-52A2-BCD45087A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946" y="732259"/>
            <a:ext cx="3818238" cy="592388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B36BC59-6C12-3EAD-A88D-8BCD8C71A16E}"/>
              </a:ext>
            </a:extLst>
          </p:cNvPr>
          <p:cNvSpPr txBox="1"/>
          <p:nvPr/>
        </p:nvSpPr>
        <p:spPr>
          <a:xfrm>
            <a:off x="147631" y="802213"/>
            <a:ext cx="33538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Pampas Grass</a:t>
            </a:r>
            <a:endParaRPr kumimoji="1" lang="en-US" altLang="ja-JP" sz="4000" dirty="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Full Moon</a:t>
            </a:r>
            <a:endParaRPr kumimoji="1" lang="ja-JP" altLang="en-US" sz="66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8323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E55AAF5-A852-EA6C-017D-B0BAC959A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357" y="846438"/>
            <a:ext cx="7241059" cy="543079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3C14F8C-DABD-7E88-1B48-7E28ED93D1A3}"/>
              </a:ext>
            </a:extLst>
          </p:cNvPr>
          <p:cNvSpPr txBox="1"/>
          <p:nvPr/>
        </p:nvSpPr>
        <p:spPr>
          <a:xfrm>
            <a:off x="147631" y="802213"/>
            <a:ext cx="36776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Chrysanthemum</a:t>
            </a:r>
          </a:p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Sake Cup</a:t>
            </a:r>
            <a:endParaRPr kumimoji="1" lang="ja-JP" altLang="en-US" sz="66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9389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B62CB50-199B-AA68-2729-F9B0DA3EA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086" y="651490"/>
            <a:ext cx="3744098" cy="598283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77AF468-0F1C-6DD2-BEEC-D38F42182841}"/>
              </a:ext>
            </a:extLst>
          </p:cNvPr>
          <p:cNvSpPr txBox="1"/>
          <p:nvPr/>
        </p:nvSpPr>
        <p:spPr>
          <a:xfrm>
            <a:off x="147631" y="802213"/>
            <a:ext cx="150393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Maple</a:t>
            </a:r>
          </a:p>
          <a:p>
            <a:r>
              <a:rPr kumimoji="1" lang="en-US" altLang="ja-JP" sz="44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Deer</a:t>
            </a:r>
            <a:endParaRPr kumimoji="1" lang="ja-JP" altLang="en-US" sz="72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8909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D5747C-FAEB-0B1F-9804-425BE95D6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459" y="407594"/>
            <a:ext cx="4769709" cy="638465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B3E26FF-8370-CCFD-9EAE-8ED1B171A428}"/>
              </a:ext>
            </a:extLst>
          </p:cNvPr>
          <p:cNvSpPr txBox="1"/>
          <p:nvPr/>
        </p:nvSpPr>
        <p:spPr>
          <a:xfrm>
            <a:off x="147631" y="802213"/>
            <a:ext cx="319670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Willow</a:t>
            </a:r>
            <a:endParaRPr kumimoji="1" lang="en-US" altLang="ja-JP" sz="4000" dirty="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r>
              <a:rPr kumimoji="1" lang="en-US" altLang="ja-JP" sz="44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Ono no Tofu</a:t>
            </a:r>
          </a:p>
          <a:p>
            <a:r>
              <a:rPr kumimoji="1" lang="en-US" altLang="ja-JP" sz="44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Frog</a:t>
            </a:r>
            <a:endParaRPr kumimoji="1" lang="ja-JP" altLang="en-US" sz="72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5379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18DF1F8-13B0-E5BA-7FDB-64B2C0525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513" y="450198"/>
            <a:ext cx="3818237" cy="610918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A70BDF3-6D0F-4796-AA5A-87D6CA9ADEF8}"/>
              </a:ext>
            </a:extLst>
          </p:cNvPr>
          <p:cNvSpPr txBox="1"/>
          <p:nvPr/>
        </p:nvSpPr>
        <p:spPr>
          <a:xfrm>
            <a:off x="0" y="898465"/>
            <a:ext cx="38715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Paulownia</a:t>
            </a:r>
          </a:p>
          <a:p>
            <a:r>
              <a:rPr kumimoji="1" lang="en-US" altLang="ja-JP" sz="400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Chinese Phoenix</a:t>
            </a:r>
            <a:endParaRPr kumimoji="1" lang="ja-JP" altLang="en-US" sz="660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9237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38</Words>
  <Application>Microsoft Macintosh PowerPoint</Application>
  <PresentationFormat>ワイド画面</PresentationFormat>
  <Paragraphs>26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HGPSoeiKakugothicUB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2025-05-22T19:37:57Z</dcterms:created>
  <dcterms:modified xsi:type="dcterms:W3CDTF">2025-09-25T00:40:20Z</dcterms:modified>
</cp:coreProperties>
</file>