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2824B-9BFB-7A44-AD7F-9BEAA406C986}" v="22" dt="2025-06-19T23:33:28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3E8E02-678A-7638-56D0-490D26E0B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851486-90AC-9EF2-C3B5-98C3EBD20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2F04DF-02D9-FDE7-5EE3-0AFFEED2D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81747D-449A-962E-F1BD-E19183DA9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7A4002-EB1A-E8A1-D344-E85E7111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102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D26D2D-DB46-A36F-3D0E-04078174F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17592C-6439-D28A-F6C7-4CA16320B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382A6D-C111-484E-0240-E228967E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6C66E3-D782-311B-FF9D-577A1B934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EC029E-013F-EE4D-F39A-ABF52101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6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065485-F228-B2AD-5CA1-56FDD6B5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59A2C2-3AF6-1438-7CE4-491B54F8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AFAD97-5AA1-262D-DD35-250B3C388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2A3541-A901-39C1-DF6F-92F5827D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E6677F-42B2-348C-593C-4EFFA2455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46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235522-CD83-0228-F11E-D1CD33D7A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9BA203-A210-D3D1-CE2F-72ACF3166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2E4670-276F-6FE4-E665-73D4349C9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04B659-AF46-6CFF-1E9E-0CC90AE7E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DF752FF-5262-989B-36E3-A3C3BD981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C0EC5E-8C0C-B701-747E-ACAC28D2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71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43C412-54D9-EA6A-9971-B9BC409A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8AE64A-3F78-60F5-5F44-6CC284FBF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4933CF6-1920-C221-3ED9-E84356A34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9CC32C6-8E48-0800-B3CE-B33D3221A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FE262A6-5DBC-EBD8-C38D-91A2FEA0D8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12B8C1D-AF0A-26C1-A732-A6308E69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76663A6-0A44-5F78-6880-C57D1D33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EA57C87-1EBE-F0C4-78C4-915C3B3C3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28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4CC43F-43F3-5412-CA53-F30A0B70E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E58AA3-8C8D-5F52-A630-FBB57B7BD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02BD75A-AF72-0224-D00F-8CBA57257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B831A40-51A3-58AF-FE7B-688E61F1E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87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43242B7-6D95-302C-B59A-121A0D4C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75C2DE6-15A3-2AE2-55DE-037B6B59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9087AE-121C-A38D-7C58-615329B1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68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2B8276-E08B-1FFB-569F-EADEA10CC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514C8A-2EC6-403A-5814-BF99CAE09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59E38D-CCDF-0DE7-1172-4D81C5B59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136E10-73FD-7433-AFF2-F79D51BDF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C1185CC-A760-9748-26B7-BD5045E89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4E2D65-CC12-1580-8B32-F93A83178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203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09B418-E718-BD6C-C994-2B599B85C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40454B7-3CE0-8A64-D491-CBF6E33EA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9B7FFE-8FB2-FFF3-F33C-DC02F79E3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EE567E-F3B2-C2D6-F8E9-8138FBAA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B1C99A-58E5-C544-F24C-8D8CE7C2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21D062-6B53-D677-C631-1AEE935E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19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5175E0-A3C4-6900-28D9-8CC50116B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46772-0577-1E8F-F2A6-7A64DF98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AA47A7-6986-AEA8-61B7-7D94F8D33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5F1A7E-89AA-5E21-E8A1-A16695D39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DF3113-36AD-9F17-D7EF-B0B674F16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13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268DA61-A4A0-4517-7D93-891673C62A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D8F167-78E4-9F19-8A4A-36D190E86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6759CE-97AE-AE2F-774F-BC883D3D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CC2C97-958C-EC53-2193-8E6A9D573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5CE281-1254-E212-F0E4-3F3BBCB4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93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60C5537-EAB0-D626-7230-452BB76D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C93E0A0-1F3A-3E6D-00FF-CE955B956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894095-78FD-24FC-F908-9A6319C04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EC5E97-19A3-2240-8EF5-BF4F44E8579F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D86BFF-C728-93D9-7E0F-F8CFE7F42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9719A0-8079-0BB1-1E22-25DEC9EB3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86A47C-FCA0-7244-BB5A-1F60D173FA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23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DBB2534-0F97-5341-FB3F-8B9979422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564" y="0"/>
            <a:ext cx="4138431" cy="413843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FE9F01-7400-03DD-9473-5B1D1B339DB5}"/>
              </a:ext>
            </a:extLst>
          </p:cNvPr>
          <p:cNvSpPr txBox="1"/>
          <p:nvPr/>
        </p:nvSpPr>
        <p:spPr>
          <a:xfrm>
            <a:off x="785871" y="281984"/>
            <a:ext cx="8747908" cy="62940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200" b="1" dirty="0">
                <a:solidFill>
                  <a:srgbClr val="FF0000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   </a:t>
            </a:r>
            <a:r>
              <a:rPr lang="en-US" altLang="ja-JP" sz="11500" b="1" dirty="0">
                <a:solidFill>
                  <a:srgbClr val="FF0000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OMAMORI</a:t>
            </a:r>
            <a:endParaRPr lang="en-US" altLang="ja-JP" sz="8800" b="1" dirty="0">
              <a:solidFill>
                <a:srgbClr val="FF0000"/>
              </a:solidFill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r>
              <a:rPr lang="en-US" altLang="ja-JP" sz="72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TALISMAN</a:t>
            </a:r>
          </a:p>
          <a:p>
            <a:r>
              <a:rPr kumimoji="1" lang="en-US" altLang="ja-JP" sz="72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AMULET</a:t>
            </a:r>
          </a:p>
          <a:p>
            <a:r>
              <a:rPr lang="en-US" altLang="ja-JP" sz="72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GOOD LUCK CHARM</a:t>
            </a:r>
          </a:p>
          <a:p>
            <a:r>
              <a:rPr kumimoji="1" lang="en-US" altLang="ja-JP" sz="72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PROTECTI</a:t>
            </a:r>
            <a:r>
              <a:rPr lang="en-US" altLang="ja-JP" sz="72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VE CHARM</a:t>
            </a:r>
            <a:endParaRPr kumimoji="1" lang="ja-JP" altLang="en-US" sz="72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202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EA22E2F-65B6-CB96-588B-F50C788CE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848" y="4162101"/>
            <a:ext cx="2976028" cy="246762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DD92101-B338-936C-31F6-C7D3954BE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405" y="4206825"/>
            <a:ext cx="2422900" cy="2422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DA6146-DB49-91E7-A1AA-3FF066C42BE0}"/>
              </a:ext>
            </a:extLst>
          </p:cNvPr>
          <p:cNvSpPr txBox="1"/>
          <p:nvPr/>
        </p:nvSpPr>
        <p:spPr>
          <a:xfrm>
            <a:off x="1520982" y="2444266"/>
            <a:ext cx="106710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dirty="0">
                <a:solidFill>
                  <a:srgbClr val="EE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Financial Fortune Rise</a:t>
            </a:r>
            <a:r>
              <a:rPr lang="ja-JP" altLang="ja-JP" sz="7200">
                <a:effectLst/>
              </a:rPr>
              <a:t> </a:t>
            </a:r>
            <a:endParaRPr lang="ja-JP" altLang="en-US" sz="72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4F695D4-DC78-C014-3674-E7193E12DB7F}"/>
              </a:ext>
            </a:extLst>
          </p:cNvPr>
          <p:cNvSpPr txBox="1"/>
          <p:nvPr/>
        </p:nvSpPr>
        <p:spPr>
          <a:xfrm>
            <a:off x="437239" y="228275"/>
            <a:ext cx="1131752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Kin Un Jo Sho</a:t>
            </a:r>
            <a:endParaRPr kumimoji="1" lang="ja-JP" altLang="en-US" sz="138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2597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9653CDD-1B64-70A3-9E5E-2849DCC8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584" y="4323370"/>
            <a:ext cx="3361650" cy="252123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78F9FC4-B4AE-31BE-C85C-314D6017A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611" y="4176584"/>
            <a:ext cx="2681416" cy="268141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3DB9BD-8545-196C-95D8-597AAB1FC82F}"/>
              </a:ext>
            </a:extLst>
          </p:cNvPr>
          <p:cNvSpPr txBox="1"/>
          <p:nvPr/>
        </p:nvSpPr>
        <p:spPr>
          <a:xfrm>
            <a:off x="2079973" y="2081251"/>
            <a:ext cx="80320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dirty="0">
                <a:solidFill>
                  <a:srgbClr val="EE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Family Well-being</a:t>
            </a:r>
            <a:r>
              <a:rPr lang="ja-JP" altLang="ja-JP" sz="7200" b="1">
                <a:effectLst/>
              </a:rPr>
              <a:t> </a:t>
            </a:r>
            <a:endParaRPr lang="ja-JP" altLang="en-US" sz="72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35AC95-51B3-50D3-DDEA-6395AE414D94}"/>
              </a:ext>
            </a:extLst>
          </p:cNvPr>
          <p:cNvSpPr txBox="1"/>
          <p:nvPr/>
        </p:nvSpPr>
        <p:spPr>
          <a:xfrm>
            <a:off x="136449" y="0"/>
            <a:ext cx="1213986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Ka Nai An Zen </a:t>
            </a:r>
            <a:endParaRPr kumimoji="1" lang="ja-JP" altLang="en-US" sz="138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974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8CE2F6-C039-0C56-13E4-1AE72A00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376" y="4301632"/>
            <a:ext cx="2525331" cy="252533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3BAA3C-9600-6DA2-6141-EE2EEEE9C391}"/>
              </a:ext>
            </a:extLst>
          </p:cNvPr>
          <p:cNvSpPr txBox="1"/>
          <p:nvPr/>
        </p:nvSpPr>
        <p:spPr>
          <a:xfrm>
            <a:off x="479773" y="1835139"/>
            <a:ext cx="1150368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6600" b="1" dirty="0">
                <a:solidFill>
                  <a:srgbClr val="EE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Good Health and Freedom from Illness</a:t>
            </a:r>
            <a:r>
              <a:rPr lang="ja-JP" altLang="ja-JP" sz="6600" b="1">
                <a:effectLst/>
              </a:rPr>
              <a:t> </a:t>
            </a:r>
            <a:endParaRPr lang="ja-JP" altLang="en-US" sz="66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91CD2B-B7FC-1C46-9473-8B80FF57E7B9}"/>
              </a:ext>
            </a:extLst>
          </p:cNvPr>
          <p:cNvSpPr txBox="1"/>
          <p:nvPr/>
        </p:nvSpPr>
        <p:spPr>
          <a:xfrm>
            <a:off x="430827" y="12032"/>
            <a:ext cx="1133034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Mu </a:t>
            </a:r>
            <a:r>
              <a:rPr kumimoji="1" lang="en-US" altLang="ja-JP" sz="11500" b="1" dirty="0" err="1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Byo</a:t>
            </a:r>
            <a:r>
              <a:rPr kumimoji="1" lang="en-US" altLang="ja-JP" sz="115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</a:t>
            </a:r>
            <a:r>
              <a:rPr kumimoji="1" lang="en-US" altLang="ja-JP" sz="11500" b="1" dirty="0" err="1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Soku</a:t>
            </a:r>
            <a:r>
              <a:rPr kumimoji="1" lang="en-US" altLang="ja-JP" sz="115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Sai</a:t>
            </a:r>
            <a:endParaRPr kumimoji="1" lang="ja-JP" altLang="en-US" sz="115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77CC40E-257E-3867-0C23-07F97C8CD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482" y="4469070"/>
            <a:ext cx="2524680" cy="262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18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5578502-F8B5-3CC9-3410-7D105B154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235" y="4310540"/>
            <a:ext cx="2885302" cy="288530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DDA8A6-9E9F-89A3-6FF7-CE8D7AD24454}"/>
              </a:ext>
            </a:extLst>
          </p:cNvPr>
          <p:cNvSpPr txBox="1"/>
          <p:nvPr/>
        </p:nvSpPr>
        <p:spPr>
          <a:xfrm>
            <a:off x="273353" y="1841796"/>
            <a:ext cx="12179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Prayer for success in exams</a:t>
            </a:r>
            <a:r>
              <a:rPr lang="ja-JP" altLang="ja-JP" sz="7200" b="1">
                <a:solidFill>
                  <a:srgbClr val="FF0000"/>
                </a:solidFill>
                <a:effectLst/>
              </a:rPr>
              <a:t> </a:t>
            </a:r>
            <a:endParaRPr lang="ja-JP" altLang="en-US" sz="7200" b="1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BAAE63-97D3-713A-8B94-53ACDD8AA1F8}"/>
              </a:ext>
            </a:extLst>
          </p:cNvPr>
          <p:cNvSpPr txBox="1"/>
          <p:nvPr/>
        </p:nvSpPr>
        <p:spPr>
          <a:xfrm>
            <a:off x="0" y="-120315"/>
            <a:ext cx="1191864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0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Go Kaku Ki Gan</a:t>
            </a:r>
            <a:endParaRPr kumimoji="1" lang="ja-JP" altLang="en-US" sz="130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D253446-2023-C0CA-1018-A4DB13869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097" y="4111686"/>
            <a:ext cx="2885302" cy="288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8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30DA08E-7A7D-5C84-0C53-A3BAFAB0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314" y="3954162"/>
            <a:ext cx="2712633" cy="27126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C49626-3E2B-4D75-B2DB-06616EAEA527}"/>
              </a:ext>
            </a:extLst>
          </p:cNvPr>
          <p:cNvSpPr txBox="1"/>
          <p:nvPr/>
        </p:nvSpPr>
        <p:spPr>
          <a:xfrm>
            <a:off x="1791215" y="2093173"/>
            <a:ext cx="86095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dirty="0">
                <a:solidFill>
                  <a:srgbClr val="EE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Marital Harmony</a:t>
            </a:r>
            <a:r>
              <a:rPr lang="ja-JP" altLang="ja-JP" sz="7200" b="1">
                <a:effectLst/>
              </a:rPr>
              <a:t> </a:t>
            </a:r>
            <a:endParaRPr lang="ja-JP" altLang="en-US" sz="72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6DEA1BB-2300-9BC3-7CDD-150039F42423}"/>
              </a:ext>
            </a:extLst>
          </p:cNvPr>
          <p:cNvSpPr txBox="1"/>
          <p:nvPr/>
        </p:nvSpPr>
        <p:spPr>
          <a:xfrm>
            <a:off x="136449" y="0"/>
            <a:ext cx="108750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Fu Fu En Man</a:t>
            </a:r>
            <a:endParaRPr kumimoji="1" lang="ja-JP" altLang="en-US" sz="138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95EA7A9-1FB2-D2DE-B0A1-E18D83AC7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420" y="4371015"/>
            <a:ext cx="3392580" cy="254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3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F345D51-56DC-9E3F-5E6D-F553ED34A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600" y="4250724"/>
            <a:ext cx="2590599" cy="257545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9CAFA5B-6AB8-0615-B33E-3CB3DD16A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912" y="4285646"/>
            <a:ext cx="4287488" cy="24095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EE21EB-ED65-119B-67FE-23D21FF50CBF}"/>
              </a:ext>
            </a:extLst>
          </p:cNvPr>
          <p:cNvSpPr txBox="1"/>
          <p:nvPr/>
        </p:nvSpPr>
        <p:spPr>
          <a:xfrm>
            <a:off x="497930" y="1972189"/>
            <a:ext cx="118779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dirty="0">
                <a:solidFill>
                  <a:srgbClr val="EE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Prayer for Safe Childbirth</a:t>
            </a:r>
            <a:r>
              <a:rPr lang="ja-JP" altLang="ja-JP" sz="7200" b="1">
                <a:effectLst/>
              </a:rPr>
              <a:t> </a:t>
            </a:r>
            <a:endParaRPr lang="ja-JP" altLang="en-US" sz="72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4239B9-62BC-E16E-7DDC-D41D00B90D5F}"/>
              </a:ext>
            </a:extLst>
          </p:cNvPr>
          <p:cNvSpPr txBox="1"/>
          <p:nvPr/>
        </p:nvSpPr>
        <p:spPr>
          <a:xfrm>
            <a:off x="136449" y="0"/>
            <a:ext cx="115371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An Zan Ki Gan</a:t>
            </a:r>
            <a:endParaRPr kumimoji="1" lang="ja-JP" altLang="en-US" sz="138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994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ECC363-D471-00CF-54B1-22511C90E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720" y="3806224"/>
            <a:ext cx="3062415" cy="306241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FB93C3-405A-6720-844A-DC02B20FB29E}"/>
              </a:ext>
            </a:extLst>
          </p:cNvPr>
          <p:cNvSpPr txBox="1"/>
          <p:nvPr/>
        </p:nvSpPr>
        <p:spPr>
          <a:xfrm>
            <a:off x="3015485" y="1965929"/>
            <a:ext cx="6098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dirty="0">
                <a:solidFill>
                  <a:srgbClr val="EE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Traffic Safety</a:t>
            </a:r>
            <a:r>
              <a:rPr lang="ja-JP" altLang="ja-JP" sz="7200" b="1">
                <a:effectLst/>
              </a:rPr>
              <a:t> </a:t>
            </a:r>
            <a:endParaRPr lang="ja-JP" altLang="en-US" sz="72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95D29D-9C35-76CD-AAA3-214D13223D5E}"/>
              </a:ext>
            </a:extLst>
          </p:cNvPr>
          <p:cNvSpPr txBox="1"/>
          <p:nvPr/>
        </p:nvSpPr>
        <p:spPr>
          <a:xfrm>
            <a:off x="136449" y="0"/>
            <a:ext cx="1185613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Ko Tsu An Zen</a:t>
            </a:r>
            <a:endParaRPr kumimoji="1" lang="ja-JP" altLang="en-US" sz="138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9CDAB9-F99F-5B8B-CF5B-043927CB2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485" y="3806224"/>
            <a:ext cx="3494559" cy="349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67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373E773-EB88-8464-FF5D-3F24F4D61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493" y="4138152"/>
            <a:ext cx="2041456" cy="271984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AEFCD8-3E3D-54A4-0972-C1CF918267E7}"/>
              </a:ext>
            </a:extLst>
          </p:cNvPr>
          <p:cNvSpPr txBox="1"/>
          <p:nvPr/>
        </p:nvSpPr>
        <p:spPr>
          <a:xfrm>
            <a:off x="1300681" y="2070056"/>
            <a:ext cx="96907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cs typeface="Times New Roman" panose="02020603050405020304" pitchFamily="18" charset="0"/>
              </a:rPr>
              <a:t>Business Prosperity</a:t>
            </a:r>
            <a:endParaRPr lang="ja-JP" altLang="en-US" sz="7200" b="1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7A36AD-92B5-0ABB-7888-92A2E3D9BCBD}"/>
              </a:ext>
            </a:extLst>
          </p:cNvPr>
          <p:cNvSpPr txBox="1"/>
          <p:nvPr/>
        </p:nvSpPr>
        <p:spPr>
          <a:xfrm>
            <a:off x="0" y="0"/>
            <a:ext cx="1229214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 err="1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Syo</a:t>
            </a:r>
            <a:r>
              <a:rPr kumimoji="1" lang="en-US" altLang="ja-JP" sz="138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 Bai Han Jo</a:t>
            </a:r>
            <a:endParaRPr kumimoji="1" lang="ja-JP" altLang="en-US" sz="138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1F69790-7F57-1146-A621-9487ED817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913" y="4324780"/>
            <a:ext cx="2850635" cy="247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68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67</Words>
  <Application>Microsoft Macintosh PowerPoint</Application>
  <PresentationFormat>ワイド画面</PresentationFormat>
  <Paragraphs>21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5" baseType="lpstr">
      <vt:lpstr>HGPSoeiKakugothicUB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2025-06-19T22:51:03Z</dcterms:created>
  <dcterms:modified xsi:type="dcterms:W3CDTF">2025-09-24T23:22:24Z</dcterms:modified>
</cp:coreProperties>
</file>