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8F6B1E-6656-2B42-B8AA-F7B78AB46C98}" v="26" dt="2024-12-19T11:03:45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36A5C-7832-E744-A146-85295B6EA01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7B130-668D-474A-9FE9-727762CA7D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91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The taste of the broth differs between the West and the East.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21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2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Eating seafood, especially squid, while it is still alive is called "odori-</a:t>
            </a:r>
            <a:r>
              <a:rPr lang="en-US" altLang="ja-JP" sz="1200" dirty="0" err="1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gui</a:t>
            </a:r>
            <a:r>
              <a:rPr lang="en-US" altLang="ja-JP" sz="12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" (eat dancing food). 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219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 the past, you could see female nudity on television.</a:t>
            </a:r>
            <a:r>
              <a:rPr lang="ja-JP" altLang="en-US" sz="180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　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3147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Do not place your pillow facing north.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623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You should not walk in the center of the path at a shrine.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697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Most boys who play baseball in high school have a buzz cut.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637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The phrase "The moon is beautiful" means "I love you."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9784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When fish dishes are served, the fish's head is always placed on the left side.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897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Japanese people do not step on the edges of tatami mats.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416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Japanese people say "Sorry" instead of "Excuse me" when they should say "Excuse me."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149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Pachinko is not gambling, but it is gambling.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814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Many people believe that if you whistle at night, a snake will appear.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682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There are more dental clinics than convenience stores in Japan.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025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Sumo wrestlers' mawashi (belts) are never washed.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530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 addition to dividing the seasons into four, they are also divided into twenty-four periods.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453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>
                <a:effectLst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Japanese women often travel to the north when they experience a breakup.</a:t>
            </a:r>
            <a:endParaRPr lang="ja-JP" altLang="ja-JP" sz="18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7B130-668D-474A-9FE9-727762CA7D21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636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14EB21-5B06-29FC-0B81-E9F2ABB2E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06078E-3C55-AD2E-89FB-B2B82DF43B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3A808B-6A82-05FE-B6E3-8CCCDDAB3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AB90AC-14EB-6BB7-057E-35471637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11E8E1-0A11-8D18-CE76-3509DC549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17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06D878-6AF0-5F0F-28D7-9F19F13B6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D083F5-9422-9E6D-2780-E33F736D1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21702B-5663-880E-72EC-64521DDB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0C42FE-7AD3-E291-69A2-1198EB57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BB9998-E60C-53A1-71D1-F19CBE08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23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206954-A729-BF7D-EFB9-8EAD0AA24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21FAFC-56B0-0356-5C2E-7FA0E783D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3FB184-E5FC-EBE2-BF38-F6D05A37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F2FF2A-54DF-E926-9917-25232F5A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BDA5A4-5258-46BC-5B2D-A73BDE09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23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FDE14A-1DC0-02CB-5915-6D79AEEB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870C18-F53E-7099-1439-743495A0C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3F0441-7B31-2506-D721-1C0ADA1AB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F4D1B6-5A9E-1813-7A9E-6F2BC0B38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BD2C08-DCD8-8BFF-79ED-7ADD75140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C1B2C1-3143-0D6A-2826-C6E363249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F676A6-31BF-C4AF-3020-E0E4AF18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31DF20-26EA-6CE5-DBEE-87B2E7154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6B125E-ED24-9820-CCF3-D9F033F4B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97E8EF-5CE5-6052-D162-2ED5E4758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AF606C1-9983-7D9C-9AFD-3217FCF47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AE0D28A-64A4-A0DB-BC62-62F7CDB33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0C67143-6F8C-B444-9396-5BB234EB8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53A2D32-2608-A4FA-1390-C089C8EE2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26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EC4764-8300-762C-3469-83FBBEA2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37D1A0-C5EA-1C29-5E7B-0843EB352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CDCD579-B4FC-A006-1055-05296EF2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96FCF1C-F9B4-24E7-02CD-A2E793BAC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12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C546CB9-DF37-0EE3-31FF-213B8822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A9B45C0-B3E2-864D-6AB4-2BCDEB39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6D2EE-A4C2-CFD8-161C-FA6C5A71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22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637FB9-CDA0-37F9-3909-187095FF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E3F91D-CD52-56D0-BF73-9EB5AD0BB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50EB7E-0DA3-0EDD-6212-4E1D98202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9E6572-4145-F2A5-C778-181A0515A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738173-9977-3E2D-03E3-E5B0E6B45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6FEE2A4-C987-BDF6-B9A7-2B2EE0872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553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2F3763-08D7-8ACB-F20F-F7F5F0CA1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BCA5AE-A92F-DE2C-25A6-ED9E119E1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544BC7-6767-CB22-B9A9-68C04C1B1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688BEE-A39C-ED57-F5A6-1B083C3BC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7CCA6C-FC3A-54F8-F7A0-257AB80D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44A428-3FA7-7802-4436-4B32343F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64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5C338-81AD-34F3-19DC-27A3DD1B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5E8B83-B325-0B8B-C69C-7EC28ED8A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AAFD8C-EDB2-6922-8D4F-F74BFBC43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21113B-5004-817B-58ED-7114D970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2B011D-C31F-C4E7-675C-D09269B03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0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A00A1B0-9DD9-D6DF-F908-CAC11F5F5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0309B8-335A-16FB-4913-9A5583B9B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1C2584-6E1E-41E8-E999-D144C448F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466B07-6B69-3077-FCEA-4C119DD21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FB9481-451A-DDBF-7FB9-ED8F06FD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38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A6A579F-D9C4-7F1E-7119-DC1B144CF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9C6698-2E8F-F458-A20F-C13497EB9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5802B5-669F-9DAE-3006-F82DB6B22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662728-C8EB-2249-A8D6-A340844E77C8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FA2C18-1D08-743D-3CCC-0C2CFFC7E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ED307F-DD01-F8A4-0BDE-8044764F9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3E4A71-1D75-1B4C-BE8B-A6772D4129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22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5F6438D-4C77-367E-5D20-0A3258190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193461"/>
            <a:ext cx="10905066" cy="447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6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3D5FF23-6980-FC89-C682-91708EBE99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60" b="2135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11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7C1033E-B6EE-F487-AF7C-FB30D9710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867" y="643466"/>
            <a:ext cx="7442265" cy="557106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EEAF50F-9B85-14F9-A175-FBF855A0DE0A}"/>
              </a:ext>
            </a:extLst>
          </p:cNvPr>
          <p:cNvSpPr/>
          <p:nvPr/>
        </p:nvSpPr>
        <p:spPr>
          <a:xfrm>
            <a:off x="1397876" y="4593021"/>
            <a:ext cx="9890234" cy="6936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09E4FFB-886F-488B-6473-AB76C2E2F956}"/>
              </a:ext>
            </a:extLst>
          </p:cNvPr>
          <p:cNvSpPr/>
          <p:nvPr/>
        </p:nvSpPr>
        <p:spPr>
          <a:xfrm>
            <a:off x="1397876" y="3429000"/>
            <a:ext cx="9890234" cy="3389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984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6124739-A3FE-D005-762D-4234F3C70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232" y="584772"/>
            <a:ext cx="8364303" cy="627322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A6BDDF-7C78-8A35-452F-3F51EAAAC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460"/>
          <a:stretch/>
        </p:blipFill>
        <p:spPr>
          <a:xfrm>
            <a:off x="489465" y="1871186"/>
            <a:ext cx="2167238" cy="434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8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16D98CC-26B8-34FF-3756-7B1D5202B8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746"/>
          <a:stretch/>
        </p:blipFill>
        <p:spPr>
          <a:xfrm>
            <a:off x="20" y="-567130"/>
            <a:ext cx="12191980" cy="742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F95F33E-4DDE-E0D6-D111-0BFCBCF986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9" r="53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11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496C85D-B101-0332-C72E-A7838F07E9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22" r="327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AD410E3-0601-47C1-639D-0CEAACA8B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43697" y="1988180"/>
            <a:ext cx="5461686" cy="553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3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051982-CE02-8374-5510-1B4C36DB53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39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17501C2-09C6-1913-EE85-34BF8C9FFD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7" b="-1"/>
          <a:stretch/>
        </p:blipFill>
        <p:spPr>
          <a:xfrm>
            <a:off x="914400" y="-56377"/>
            <a:ext cx="10354962" cy="692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2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1E25424-79ED-B6C7-1973-8FC62AC09B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25" r="251" b="1"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30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C1CDA83-2537-EFA5-91CB-FF19650217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0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6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8558839-0873-4376-AE92-C48699D22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6B1336-D3F5-216A-F787-B05C521689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00" r="21517"/>
          <a:stretch/>
        </p:blipFill>
        <p:spPr>
          <a:xfrm>
            <a:off x="20" y="10"/>
            <a:ext cx="4654276" cy="68579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440AB5-7311-E7AA-BE6E-314C25B4B1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018" r="-1" b="-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1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089895"/>
          </a:xfrm>
          <a:prstGeom prst="rect">
            <a:avLst/>
          </a:prstGeom>
          <a:solidFill>
            <a:srgbClr val="404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0C91C09-6975-7786-A4CA-E895382095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39" r="1" b="10401"/>
          <a:stretch/>
        </p:blipFill>
        <p:spPr>
          <a:xfrm>
            <a:off x="6088088" y="3264090"/>
            <a:ext cx="6103911" cy="359391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6E1E8C4-EF13-E59F-D88B-DC24A030EF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4449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643467"/>
            <a:ext cx="3850583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98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91052CD-6A43-B6F1-96F0-72F640C23F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659" b="149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05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FE9D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>
            <a:extLst>
              <a:ext uri="{FF2B5EF4-FFF2-40B4-BE49-F238E27FC236}">
                <a16:creationId xmlns:a16="http://schemas.microsoft.com/office/drawing/2014/main" id="{DD4F4EB8-4CE0-3838-92E4-403E902AC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341" y="-39432"/>
            <a:ext cx="7710615" cy="687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64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BCD5A6-2346-9775-D81B-0E4CAA6DD0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26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237</Words>
  <Application>Microsoft Macintosh PowerPoint</Application>
  <PresentationFormat>ワイド画面</PresentationFormat>
  <Paragraphs>32</Paragraphs>
  <Slides>16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1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2024-12-19T10:34:19Z</dcterms:created>
  <dcterms:modified xsi:type="dcterms:W3CDTF">2025-09-25T06:59:21Z</dcterms:modified>
</cp:coreProperties>
</file>