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4" r:id="rId2"/>
    <p:sldId id="260" r:id="rId3"/>
    <p:sldId id="256" r:id="rId4"/>
    <p:sldId id="257" r:id="rId5"/>
    <p:sldId id="258" r:id="rId6"/>
    <p:sldId id="259" r:id="rId7"/>
    <p:sldId id="261" r:id="rId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>
      <p:cViewPr varScale="1">
        <p:scale>
          <a:sx n="106" d="100"/>
          <a:sy n="106" d="100"/>
        </p:scale>
        <p:origin x="1336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5599B-B16E-5843-B38D-7A24FE82267C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3AB2A7-A74D-7A4A-8428-16F87FD87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8798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The word ‘caldera’ is </a:t>
            </a:r>
            <a:r>
              <a:rPr lang="en-US" altLang="ja-JP" sz="1800" kern="100" dirty="0" err="1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derivated</a:t>
            </a: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from a Portuguese word meaning ‘frying pan.’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AB2A7-A74D-7A4A-8428-16F87FD87AC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3791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About nine hundred thousand years ago, the eruptions began.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AB2A7-A74D-7A4A-8428-16F87FD87AC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8400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The lava underground was blown out and a hollow space was created.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AB2A7-A74D-7A4A-8428-16F87FD87AC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9695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The volcano crushed and sank. 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AB2A7-A74D-7A4A-8428-16F87FD87ACA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7418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1800" dirty="0">
                <a:effectLst/>
                <a:latin typeface="游明朝" panose="02020400000000000000" pitchFamily="18" charset="-128"/>
                <a:cs typeface="Times New Roman" panose="02020603050405020304" pitchFamily="18" charset="0"/>
              </a:rPr>
              <a:t>And then again eruptions began again in the center of the sunken area.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AB2A7-A74D-7A4A-8428-16F87FD87ACA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75806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1800" dirty="0">
                <a:effectLst/>
                <a:latin typeface="游明朝" panose="02020400000000000000" pitchFamily="18" charset="-128"/>
                <a:cs typeface="Times New Roman" panose="02020603050405020304" pitchFamily="18" charset="0"/>
              </a:rPr>
              <a:t>This is an overview of Mt. </a:t>
            </a:r>
            <a:r>
              <a:rPr lang="en-US" altLang="ja-JP" sz="1800" dirty="0" err="1">
                <a:effectLst/>
                <a:latin typeface="游明朝" panose="02020400000000000000" pitchFamily="18" charset="-128"/>
                <a:cs typeface="Times New Roman" panose="02020603050405020304" pitchFamily="18" charset="0"/>
              </a:rPr>
              <a:t>Aso</a:t>
            </a:r>
            <a:r>
              <a:rPr lang="en-US" altLang="ja-JP" sz="1800" dirty="0">
                <a:effectLst/>
                <a:latin typeface="游明朝" panose="02020400000000000000" pitchFamily="18" charset="-128"/>
                <a:cs typeface="Times New Roman" panose="02020603050405020304" pitchFamily="18" charset="0"/>
              </a:rPr>
              <a:t> from the sky.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AB2A7-A74D-7A4A-8428-16F87FD87ACA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5998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A57B08-B5E3-0936-4D39-F20072D09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9B90FC4-0A71-0E31-3365-F1F3EA3EE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F077656-B937-E8C8-C9FD-008331974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1721-5D51-B04C-9BD9-91A8A33D093F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7E1C0D-B9B4-3BCD-5F75-31082B5A1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97D6A9-A4C6-B7C7-88E6-F626D750B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D79B-FE34-E243-A900-43550719EC77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4700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7BA3FD-0499-C7E6-70CF-1127DBD92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C018FF0-6B69-C62A-151C-694256E65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04B9EC-880E-5696-61B4-B12374F14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1721-5D51-B04C-9BD9-91A8A33D093F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97C049-D67D-38E5-E300-6BFAE22DE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FB098B-2B5D-A5C4-C144-5AB60EAC5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D79B-FE34-E243-A900-43550719EC77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6706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AA78C8-86D5-2C59-F9B4-D3283D733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4139CDC-3910-8263-8C4D-9090A8FDE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9AEA56-938E-1FDD-8740-8E5E5B68E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1721-5D51-B04C-9BD9-91A8A33D093F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970DD80-4185-BF6A-6CAB-5E51E38BB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FBEA6A5-55A9-CEF9-5CC7-D8F9A7F28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D79B-FE34-E243-A900-43550719EC77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935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66BEBA-87BA-7ABA-25A1-6347B297B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6BA634-23FA-CD87-4006-4E3CD77142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9368632-04E3-10AA-AE44-87B6D5961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8333A43-E323-A80C-0C68-D0B82B196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1721-5D51-B04C-9BD9-91A8A33D093F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1F08DB2-D56A-3689-55C5-3DB96A82A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D399972-BF40-BBFF-2D4E-B4D8CFB2B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D79B-FE34-E243-A900-43550719EC77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846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F9FF3-B278-BBC4-4E5C-7353ADD6B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1870DAC-1C56-8E06-0057-0D2B0F3F6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EF5CC1C-1075-F6A5-DE31-1FAA391A7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22BCC53-4CC3-817A-051C-EF380D1CA4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904A9D7-34A2-97AF-4A79-D1FB6621A9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220E179-CE5E-1AF3-59FA-FE9A34F86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1721-5D51-B04C-9BD9-91A8A33D093F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E12FF07-9305-69FB-8731-AE4672CF1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ECEA299-5E41-3E49-5904-B9EC595FE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D79B-FE34-E243-A900-43550719EC77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89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8E451E-CE88-96D3-8183-500FC3FCC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DAF4A37-8F35-8603-40B5-101235F9D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1721-5D51-B04C-9BD9-91A8A33D093F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72086C6-A229-5270-5B68-BA77E05AC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F46AC7B-6055-79AC-CD1C-259ADF18E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D79B-FE34-E243-A900-43550719EC77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5361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1079374-F1FF-A45E-1709-52D11ABD1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1721-5D51-B04C-9BD9-91A8A33D093F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B5DB6A2-6DCB-7659-F281-F9B4DCEE8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0A07B82-89C8-4540-C8F5-F63F7F5A6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D79B-FE34-E243-A900-43550719EC77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3460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198ECD-B892-DC1E-A62C-14E308694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038C1A-04D5-B378-B657-0FAEF1572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6CD413-965E-89D9-B638-06D21DCE97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DC0EDBB-75F5-6901-5F91-2F265C610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1721-5D51-B04C-9BD9-91A8A33D093F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BB5E832-4848-E849-4C22-BF399244D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63F608E-AB41-EA9C-303C-1A3D40149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D79B-FE34-E243-A900-43550719EC77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007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86E986-1200-55F1-1D85-88B6A93BB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8C2A0AB-7CD0-3CB5-B32B-2768840CA9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606A1DE-900A-5D44-6301-593388A0FE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4E81C21-00C9-6536-5F78-CC8491DE8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1721-5D51-B04C-9BD9-91A8A33D093F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A51A8FB-96C8-429D-4590-CF764E6CD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205286F-9ED5-8860-5D26-68D0485E0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D79B-FE34-E243-A900-43550719EC77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926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7B9E96-16C5-2BDB-073B-A57DE0EDD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1D79D6D-0888-E6E7-A44A-A070069D2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73A35E-26F1-249F-28F1-99BD1F71B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1721-5D51-B04C-9BD9-91A8A33D093F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F97ED5F-DF08-33A8-E381-142D2E86F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7C20566-B10B-147D-8096-0372D1DA3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D79B-FE34-E243-A900-43550719EC77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9940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0F96E9B-E3A8-A14F-530D-293A0AA9C5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417CBC7-0BB0-012B-B474-4640E2A03B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4980AA-0E13-CF68-CF2A-FD7A6A145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1721-5D51-B04C-9BD9-91A8A33D093F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90EF62-E6C4-F4A5-03F8-D2E5E2286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5E6121C-4D37-DF7C-3E60-360C81598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D79B-FE34-E243-A900-43550719EC77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722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5F4734E-8256-99EC-50A6-8E750CB35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8327DAB-7849-A7BE-2F11-118982AC8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AB9E16-03B7-7A0B-0EFD-32BC54FDBC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E1721-5D51-B04C-9BD9-91A8A33D093F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FCC2B6-7148-501D-F5B9-75D0AD6DC4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55268B-E3A0-30AB-84BB-BBC5EDD3E1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BD79B-FE34-E243-A900-43550719EC77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518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89191C-711C-F597-9F5D-D8595471C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4">
            <a:extLst>
              <a:ext uri="{FF2B5EF4-FFF2-40B4-BE49-F238E27FC236}">
                <a16:creationId xmlns:a16="http://schemas.microsoft.com/office/drawing/2014/main" id="{DAE9B003-2E54-5A6F-A2C2-D90925E081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5" t="12984" r="8280" b="17770"/>
          <a:stretch/>
        </p:blipFill>
        <p:spPr>
          <a:xfrm>
            <a:off x="49803" y="-1568823"/>
            <a:ext cx="12167099" cy="8509934"/>
          </a:xfrm>
        </p:spPr>
      </p:pic>
    </p:spTree>
    <p:extLst>
      <p:ext uri="{BB962C8B-B14F-4D97-AF65-F5344CB8AC3E}">
        <p14:creationId xmlns:p14="http://schemas.microsoft.com/office/powerpoint/2010/main" val="2448663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3CED60C-D387-185F-5186-B3BA92691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3087843"/>
            <a:ext cx="12401176" cy="1240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373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1656091-2C3D-2245-91FD-5196C57143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-14962" b="74092"/>
          <a:stretch/>
        </p:blipFill>
        <p:spPr>
          <a:xfrm>
            <a:off x="2482858" y="-922262"/>
            <a:ext cx="7991586" cy="860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450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3320A45-711D-CB28-5EB9-E721CE8130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674" r="531" b="50000"/>
          <a:stretch/>
        </p:blipFill>
        <p:spPr>
          <a:xfrm>
            <a:off x="2020125" y="-1647976"/>
            <a:ext cx="7429280" cy="939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0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82FA2B2-8D03-9972-6EB7-2B903D2CE4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50000" r="-625" b="23335"/>
          <a:stretch/>
        </p:blipFill>
        <p:spPr>
          <a:xfrm>
            <a:off x="1693333" y="-2085400"/>
            <a:ext cx="7831667" cy="991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41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12397CA-F676-A398-E3D0-232CB6FF13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74729" r="-625"/>
          <a:stretch/>
        </p:blipFill>
        <p:spPr>
          <a:xfrm>
            <a:off x="2025952" y="-3226338"/>
            <a:ext cx="8406191" cy="1008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11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8D2730F-1155-ED04-915A-4033C14E7A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-495425" y="-966608"/>
            <a:ext cx="12687425" cy="9540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78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Macintosh PowerPoint</Application>
  <PresentationFormat>ワイド画面</PresentationFormat>
  <Paragraphs>12</Paragraphs>
  <Slides>7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游ゴシック</vt:lpstr>
      <vt:lpstr>游ゴシック Light</vt:lpstr>
      <vt:lpstr>游明朝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謙哉 若狭</dc:creator>
  <cp:lastModifiedBy>謙哉 若狭</cp:lastModifiedBy>
  <cp:revision>4</cp:revision>
  <dcterms:created xsi:type="dcterms:W3CDTF">2023-05-10T23:28:05Z</dcterms:created>
  <dcterms:modified xsi:type="dcterms:W3CDTF">2025-09-30T07:23:21Z</dcterms:modified>
</cp:coreProperties>
</file>