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EB8E0B-6189-1049-AFF7-790381190365}" v="35" dt="2025-07-13T10:23:04.6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6C5161-965B-68A2-A159-46463F3B6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EB6AE8-E98A-B4E4-3DD2-2A13A3EB5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D04E53-35DA-5A77-99A3-60BE7D3F5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A57FB7-949C-5D80-1ABD-78BDC02EE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E4A666-EC33-8A72-4D00-CCCFFF2CB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472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2D0ECE-CBE3-4EF8-D219-37A4566B6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37B47A-1C98-41A4-DD0B-5DA055F6D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EFE3FE-C3F2-E600-63E9-69A149B6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F40162-2F8D-3EF6-B6FA-64C09D4B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142830-4F6D-7492-E506-E959304BD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30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34DD7B-A0F5-B53B-C330-619463B0D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F77100-D674-9DFB-263A-02275FD2D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85C70F-4990-44C7-1C1F-66B35E2C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C05471-D910-69CE-4063-D130F2E9A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2A708A-B3AD-10B0-DA1F-2FE79D26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67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A5C0A4-1FB5-19AF-2F81-D66CB256A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FE2D49-807A-B2C9-0E40-4D8B2077C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85189E-14D1-D798-736A-06CC293FA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2609E8E-8A25-748D-584B-26E184B5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4337326-0FAD-6711-92A8-6FA7588B1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C040FF-0F93-5D7F-DEE0-D9B2FE017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43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326151-D61D-2FCB-FB9C-FB44E2F97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934243-43A5-8288-6307-817AA3193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04E2BC-4837-34F3-6567-E0237F911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5481E37-D94A-FD50-956D-B4AB24E84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C6528A7-01BC-15F5-E1A3-ED9CBF5406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BB96C99-5C2C-04D4-5735-04F6632A3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D1E35F6-DAE6-1823-83DE-193900F5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45A2027-A22F-E8DC-3A90-EAF969AEA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10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E194DC-5858-CB2B-92CF-C8910EE4A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C798506-BB61-29CB-496C-543447812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670225A-BBE1-FE99-099C-C7DD659E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CD09E6-42C5-4EFD-E479-704B965D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2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6694F90-B73B-2B5F-E099-22BF941A4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CCA8279-377F-DB08-91B2-0D7EFA363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E975BD-3B07-F329-8BBC-A8B566475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69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2824DB-A968-7664-9FD6-8C9C38A49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9D3315-7B56-8B5E-56B5-A5410B7E3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F4D8D97-2A11-C7DE-C44B-47412BF3D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8FB718-18A0-CC70-1254-DEBB45BF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4E8A26-92D7-207E-18FC-76012CEC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071B8D-1F56-1C55-EE52-64520409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3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FC35F7-F466-1E6D-51C6-638F7CEB0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F10614-B4B9-D563-3F25-E557E8AFA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5835346-638B-EC2C-6F79-196116188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72891A-78AB-5181-3392-86FE5DE2C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D3E07D-3DB4-F60F-E43F-C6627976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F301E2E-D71E-327F-08BB-26D83B0FD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687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396577-016E-DAF6-2DE0-83EAC463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9CF446F-D646-21D6-D084-514A7E439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BB2D57-01E7-09AD-0556-D3B9D628F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8F6F9D-FBDF-CD91-B4D3-177CCED6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E96121-2AEA-B547-4002-282774EF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85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F3C69AA-FA08-F5D6-794D-3F9D9A4B12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458756D-8BAD-61E6-5ECD-078DA91EA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C7867E-883B-4E44-3933-D5684280C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E5DE67-CB63-7044-D939-AFBE4E70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BD8D1F-15B2-FE9E-E120-BE1D0BF61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48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B3594FF-F467-54B8-5D09-0F7E96973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AE3D3F-DC68-30A6-7B46-CA0C1568F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F8441D-1C75-2A6B-2111-4A832B61C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8E699B-D1C5-D648-B03B-44A433352E8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708DDE-AB72-42C3-F506-A59962542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02A06A-E1AD-B963-F6D1-5652D301B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6AE931-9BF2-4D44-8AC5-2353D72C03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21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A59CF87-3E63-4406-C01C-78481272A6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91" r="-1" b="4732"/>
          <a:stretch>
            <a:fillRect/>
          </a:stretch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  <p:pic>
        <p:nvPicPr>
          <p:cNvPr id="5" name="youtube video #fmUGal1k9c4">
            <a:hlinkClick r:id="" action="ppaction://media"/>
            <a:extLst>
              <a:ext uri="{FF2B5EF4-FFF2-40B4-BE49-F238E27FC236}">
                <a16:creationId xmlns:a16="http://schemas.microsoft.com/office/drawing/2014/main" id="{B6B2148F-517E-F546-64BA-F7D17ACBDB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6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5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92F815D-777D-36BB-3EAB-A09684BEBD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79" b="838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0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E90ECF5-4C62-31A9-E38D-FB581C80A8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748" r="1" b="1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81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1E94E4E-27F3-ACC2-3CEF-7309D29CC5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8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A4F2325-468E-E3CF-3D69-9153D2D764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7"/>
          <a:stretch>
            <a:fillRect/>
          </a:stretch>
        </p:blipFill>
        <p:spPr>
          <a:xfrm>
            <a:off x="20" y="10"/>
            <a:ext cx="12191980" cy="6865943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4883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29C25DB-462D-59FC-5630-FC5CC17A33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8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51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8FA888B-A57A-247A-12B2-2A668F69C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60" r="1" b="12243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  <p:pic>
        <p:nvPicPr>
          <p:cNvPr id="3" name="youtube video #t4aVGJ43gME">
            <a:hlinkClick r:id="" action="ppaction://media"/>
            <a:extLst>
              <a:ext uri="{FF2B5EF4-FFF2-40B4-BE49-F238E27FC236}">
                <a16:creationId xmlns:a16="http://schemas.microsoft.com/office/drawing/2014/main" id="{B026251B-FDD6-C4ED-0EA4-BBFCA1091D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5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66E838C-C6FD-4847-750C-A543694F07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19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youtube video #xz2gUukJNog">
            <a:hlinkClick r:id="" action="ppaction://media"/>
            <a:extLst>
              <a:ext uri="{FF2B5EF4-FFF2-40B4-BE49-F238E27FC236}">
                <a16:creationId xmlns:a16="http://schemas.microsoft.com/office/drawing/2014/main" id="{A5512FDC-5D32-B07C-E723-5D29AF4BC3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6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2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E7CC089-8C31-4991-4D15-02038A43A0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770" r="1" b="10117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65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69AA79F-AA7B-0638-76F5-A0D66B8339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076" b="65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B432D73-5C38-474F-AF96-A3228731B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youtube video #n5-E-bZl4lE">
            <a:hlinkClick r:id="" action="ppaction://media"/>
            <a:extLst>
              <a:ext uri="{FF2B5EF4-FFF2-40B4-BE49-F238E27FC236}">
                <a16:creationId xmlns:a16="http://schemas.microsoft.com/office/drawing/2014/main" id="{871986E1-B650-D6BC-37DF-E0738A5B44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6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0</Words>
  <Application>Microsoft Macintosh PowerPoint</Application>
  <PresentationFormat>ワイド画面</PresentationFormat>
  <Paragraphs>0</Paragraphs>
  <Slides>10</Slides>
  <Notes>0</Notes>
  <HiddenSlides>0</HiddenSlides>
  <MMClips>4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2025-07-13T00:46:12Z</dcterms:created>
  <dcterms:modified xsi:type="dcterms:W3CDTF">2025-09-25T00:29:18Z</dcterms:modified>
</cp:coreProperties>
</file>