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1" r:id="rId16"/>
    <p:sldId id="269" r:id="rId17"/>
    <p:sldId id="270" r:id="rId18"/>
    <p:sldId id="273" r:id="rId19"/>
    <p:sldId id="274" r:id="rId2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24B61-F00E-9747-B1A8-E27AEA9EC710}" v="14" dt="2025-06-13T04:40:30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DA4AF5-E8B6-184A-5D1B-F7CF7301C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CDE8AF9-05A7-A40B-8B85-0EB604729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BF2B57-9A31-1E8F-796D-8CC59259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7ECBE7-84E3-AD06-E809-311664606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3763F6-86D1-4568-ED16-276E5B43D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59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3FD1B7-80C5-9E39-BCBE-F1840C00B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B5E8B9-AB4B-2182-DD6D-07E137CF3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E45DC0-3E86-778F-A2AE-4192B5160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36D161-3A7A-6357-CBAE-FA3246640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04C87D-E2D5-F01C-C2A8-C01170A6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57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8A076B-D925-3880-4656-FFC22B6C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821F9E-88E7-9126-3E21-D66E9EBFA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E13B23-BFCD-6CB9-70A4-C349AB16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9B0C46-0B18-203F-4769-D278CCC2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10BEC3-602E-AA9D-0B72-E7661906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81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13A5C9-EF3A-6803-02C9-402B46F1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582C4B-C0E9-4187-4359-CAE7256B2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E99A0A-C655-0DFC-F293-6CC7FCD67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E18872-D480-B4EC-DE8F-85B92CF4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9323A3-2A95-AC4D-333A-43A91325B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C861EAD-F53F-E9FC-B228-D1F9C736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085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005CD1-6B0B-2AC5-06C2-E6E3312A6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741A33-56A8-771E-391A-7A50B9B3C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75666E-41A3-6157-7D01-20A059C11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6B24B90-6499-56CE-F390-9BC1E1740C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F95B0F1-4553-959C-CDCC-4ED340534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DD5207B-22EE-B6CD-1D7E-F977AC4F8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12E0A69-CFDF-C020-167C-D07C7B1A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6CF948-B9E5-4EA3-0DC5-A148A821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12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E01C97-66DF-E8DC-2EDA-7E531E890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5C0261D-7E92-A707-550E-65ED05CD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F9E1C82-5B52-D162-4AFB-B7576717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330EFA-E20C-ECA7-12C4-3132B89AD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61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F9D64C2-6278-9788-1E34-ED8D8BD4A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C24B332-B684-1448-671F-9F4ADFFFE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67E0C4-5486-DEEB-833D-67B271D85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45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628922-A425-0485-FBE8-1705B324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53FA17-6CE1-5A57-332E-78DAAC66D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E2D8990-D34F-5224-D387-0B9F91361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630FE6-F000-CA97-F7E1-8166ACC15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E68ECF-5C45-CBA3-C823-BC02C9C3E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92F952-644A-2352-B193-619020EA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74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294E7C-ADB8-7723-D9B2-AABBF0443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3B03B4F-3A7C-E203-631B-517D5DC564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01EAB8E-C54C-C462-56C4-1C917B189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19A2AB-DF2E-D9E8-736C-B5BEA2B0C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96F30B-2097-94CE-A191-88DB8545A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F3FFA3-6289-3F25-0B4B-7976452F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92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B78FE2-CEEF-D1B7-91EB-B387E194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166F0C-55D3-B8D9-DDC0-BDC214FD4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FA37CF-A143-86CA-C3F7-40AF13670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FCFF1A-9B3F-7991-87C1-2001E2CAA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7262A2-B9D0-A66A-A2F1-9B8301C3B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44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C42B024-209A-177D-9543-AF7B74008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60735D-3B07-85E0-4EB3-CE786B922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195D36-B3AD-DE81-3E03-B3A555E9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535599-5D8D-E9AB-675A-39B915D97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C28BB5-5BA4-8DE7-1714-E9A87C5E9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60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EC14D63-BE1A-F078-A055-3306C67E9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5E9549-9FCF-204C-A77B-227EA1C43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46658E-390A-D9DD-74FB-3DA73ECD05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03B9F-A5DD-AD4C-AFCF-07DE1F153004}" type="datetimeFigureOut">
              <a:rPr kumimoji="1" lang="ja-JP" altLang="en-US" smtClean="0"/>
              <a:t>2025/9/25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DE94DD-1CF8-D3EC-F748-D1EEE39618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027ABD-F90D-E16B-323C-4240D0F85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B680B8-5BC3-324B-8F54-878F47F4E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04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3A1A03-369D-7AC8-8719-907AD10854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92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0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055C39F-4483-4B7B-435D-73B44DE7E2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247" b="79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6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F7E24F9-3360-43AD-9482-0F54395A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7" r="-3" b="11643"/>
          <a:stretch>
            <a:fillRect/>
          </a:stretch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7561A6-2095-0E22-6ECF-C0B42595A7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83" r="1" b="9615"/>
          <a:stretch>
            <a:fillRect/>
          </a:stretch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4A676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07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0E07E1C-4D84-FD37-D301-A044C21491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8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C45542B-EC7E-FC49-EF81-14B246AA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" r="697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6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2053A5F-8A88-6E71-70AE-BA4226D487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55" r="1" b="9393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Group 6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2768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A84CB0D-F1A0-02FB-2793-F1FFF352A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62" b="1160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47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F982A15-80B8-B13C-80D2-C14E09952B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98" b="1551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21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90F9839-C353-D580-56C7-FD7D33DE68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10" b="119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60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E757D2D-40AA-AF3D-15EA-9D61FAEB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736" b="527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01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D262AB-B44E-88B0-7403-0A95DBD9F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594" r="1" b="117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3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5310691-77C7-6FE6-61F1-023523AA2C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80" b="2219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9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9BD433-0DD5-D41F-E64B-1D5BD4D2D2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94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39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 descr="テーブルに置かれた複数のチラシが置かれている食べ物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280E7B4-ACFC-A4D9-B315-E57467F642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6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E47562E-D421-4D57-9C2A-06F5662EE9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87" b="563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87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8E05E15-05E7-5EB6-8399-401260564E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9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0D5BD91-27B3-4019-02CC-FCDE23AC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54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CDED7BC-1886-5899-C471-05E6A589D8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7" b="1351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73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7A4DC5D-50C8-0FA3-B940-DA7E147BA0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89" b="1322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74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ワイド画面</PresentationFormat>
  <Paragraphs>0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2025-06-13T04:25:38Z</dcterms:created>
  <dcterms:modified xsi:type="dcterms:W3CDTF">2025-09-24T23:17:22Z</dcterms:modified>
</cp:coreProperties>
</file>