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E2C197-2EEC-F74C-927E-B4B5BC4F0A32}" v="93" dt="2025-07-13T00:32:28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1A5FF-AACE-AD4C-A45F-5B5D39ECC905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266BA-2ADF-1E40-91C9-68567D82F0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04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266BA-2ADF-1E40-91C9-68567D82F01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308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266BA-2ADF-1E40-91C9-68567D82F013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97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7F61AF-2E29-8A20-647D-D5D61B490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8403F89-6508-30BE-C068-2E1407EBE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397E8D-8341-AE97-B8C0-7F992ADE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9E4431-EB5C-61DC-6E90-84505859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362460-2A75-E044-ABCD-11D10C3EB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52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513FA5-97E5-7440-36C8-0CB44715A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B1D31C-620E-6E4C-2DE6-3ABB1403F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03B953-9133-8321-2D91-6D4BC232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BF0780-FB57-E3A8-1AFC-142AE8AA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646761-D88D-4802-8466-4B87E25F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119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5510A8-25D8-92E7-D68B-FC44581BD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3885ED-153D-66C0-14E0-A484F7BFF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CBE065-23DF-FFAF-899C-0C4EAB0D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1BECC1-B819-585A-C171-F4DEB0DC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8862FE-F937-39F7-A702-107FF9954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60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A7BE6-0E02-DC8B-23C9-EA2D1006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3A9DEF-842B-B7D8-ABEC-227428F3C0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875168-1C2C-DC83-86B1-1C65CA3BA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200637-920D-FA8E-7A41-F9A719719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443192-2FFA-F0BC-A6C2-FF3FF310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7A3977-8FC5-DFC6-5F32-D0EEE249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54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673BC6-A3DC-4A88-1695-C022DFE7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24FC6E-8F94-058E-2805-160F6937F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A035BA-E14D-4611-BDF9-D9BAEED30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0E80E95-55D7-4D50-1508-7BB9A7089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77E5074-B917-D211-0A75-D79EB34E5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A6FE1ED-ADA3-B969-7176-27E9E0BA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2C0C7FA-5576-DC5E-3608-07ECB4C10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04DF5F1-7389-0D83-3C13-820591B8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6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604808-88B8-72DD-A905-AA769625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723869-15B8-28EB-4D7B-F5EC4333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95EC0A-D6F5-212C-098A-C485CE33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6DACF70-2181-750D-CCFC-2A986D62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82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ECA3A44-D6C3-C8CE-A05A-42D2F439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6EC868C-67E4-F77A-825C-65B1F7AB1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90DEE3-D854-3F82-FFFB-7ADA61714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512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01BC76-20EF-73FB-E933-9E9658DEC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999E1F-23EE-D8F8-CD78-2C417D529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E052C4B-811C-B4DC-6BDD-B158B3FD8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CEFAD10-A784-6034-5789-B33D21BD6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A6BCB2B-FADD-9327-88D2-0F959ECD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6C739E-5D47-4376-2FB6-0BD70F722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92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1D1AC1-B899-C1E8-B312-79449A6F4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85648ED-3B5C-3997-C9BD-B89B2847E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80A352-F2FC-2B29-55C9-6508046DF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1A3472-ED26-2807-9998-58BB27D2A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CB79B23-82BD-3629-213D-2354C453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74EC5B-2449-DE27-3815-B1706B0B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30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ABBC2B-8681-81D4-FE2B-EDE3F90F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97B9EC-41F3-5257-139A-1D75D14FF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1E4211-D0C9-A96A-BBF0-FBC70D1E7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5AE786-E4B6-8739-051A-F36A9A180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DFFAE1-3232-EEA9-BA0C-9F8A77096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35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A116C64-C58C-EB43-68DB-B4C30714F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83C6E1D-469A-EBE5-9928-B7EABBB13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A8B628-2135-44E0-B6C0-EC56C70C9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8AEF5F-2998-90F5-2C91-3D1ABA25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5B4610-4F2E-AA2B-3A05-50985519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1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F08A48C-5C96-D2D4-0CE6-FF5A559B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376287-7807-C1C2-D342-189C95ECA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5C7983-D158-F4B8-4495-D53A8FBEC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67DAC4-D4AE-B84C-9965-97448133945D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6DF454-75CC-C195-5C9D-C03349663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A4B551-349D-B0C8-BDA3-77A4D5872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B4A7A-D7BF-DF41-979E-B318666064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66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743C2E-B5FC-724E-AAE7-1A38DF00D5A6}"/>
              </a:ext>
            </a:extLst>
          </p:cNvPr>
          <p:cNvSpPr txBox="1"/>
          <p:nvPr/>
        </p:nvSpPr>
        <p:spPr>
          <a:xfrm>
            <a:off x="679622" y="358346"/>
            <a:ext cx="2549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Fukuoka</a:t>
            </a:r>
            <a:endParaRPr kumimoji="1" lang="ja-JP" altLang="en-US" sz="44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22F986-CE28-69A2-1D13-85EFD2D2F3BF}"/>
              </a:ext>
            </a:extLst>
          </p:cNvPr>
          <p:cNvSpPr txBox="1"/>
          <p:nvPr/>
        </p:nvSpPr>
        <p:spPr>
          <a:xfrm>
            <a:off x="892273" y="1488558"/>
            <a:ext cx="1100974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600" b="1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automobile, </a:t>
            </a:r>
          </a:p>
          <a:p>
            <a:r>
              <a:rPr lang="en-US" altLang="ja-JP" sz="9600" b="1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steel, </a:t>
            </a:r>
          </a:p>
          <a:p>
            <a:r>
              <a:rPr lang="en-US" altLang="ja-JP" sz="9600" b="1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chemical industries</a:t>
            </a:r>
            <a:r>
              <a:rPr lang="ja-JP" altLang="ja-JP" sz="9600" b="1">
                <a:effectLst/>
                <a:latin typeface="HGPGothicE" panose="020B0900000000000000" pitchFamily="34" charset="-128"/>
                <a:ea typeface="HGPGothicE" panose="020B0900000000000000" pitchFamily="34" charset="-128"/>
              </a:rPr>
              <a:t> </a:t>
            </a:r>
            <a:endParaRPr kumimoji="1" lang="ja-JP" altLang="en-US" sz="9600" b="1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989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7921A8-176C-577D-2154-7FF112208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B0BA857-119E-A700-996B-E23395EBD8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27628" r="1" b="1"/>
          <a:stretch>
            <a:fillRect/>
          </a:stretch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3358B16-ED1C-3AD8-061C-8A2E369D6E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698" r="1" b="22992"/>
          <a:stretch>
            <a:fillRect/>
          </a:stretch>
        </p:blipFill>
        <p:spPr>
          <a:xfrm>
            <a:off x="4547938" y="3681409"/>
            <a:ext cx="7644062" cy="3176595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58AB1C-A38A-50A9-AE70-8132AF48DB39}"/>
              </a:ext>
            </a:extLst>
          </p:cNvPr>
          <p:cNvSpPr txBox="1"/>
          <p:nvPr/>
        </p:nvSpPr>
        <p:spPr>
          <a:xfrm>
            <a:off x="838200" y="1115219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Fukuoka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23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FB6CA6-579B-90A7-6680-75B825E10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FCA453E-9C18-1AF7-ABD7-F3B3946EE3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6922BA-9224-EB4C-8CF4-AB1A35BE5373}"/>
              </a:ext>
            </a:extLst>
          </p:cNvPr>
          <p:cNvSpPr txBox="1"/>
          <p:nvPr/>
        </p:nvSpPr>
        <p:spPr>
          <a:xfrm>
            <a:off x="-3054602" y="642546"/>
            <a:ext cx="10058400" cy="8358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Fukuoka</a:t>
            </a:r>
          </a:p>
        </p:txBody>
      </p:sp>
    </p:spTree>
    <p:extLst>
      <p:ext uri="{BB962C8B-B14F-4D97-AF65-F5344CB8AC3E}">
        <p14:creationId xmlns:p14="http://schemas.microsoft.com/office/powerpoint/2010/main" val="254336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12A26-7287-CF78-C991-1BE12D9CC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86E7DD-089C-69F2-1A83-12324EEF2A94}"/>
              </a:ext>
            </a:extLst>
          </p:cNvPr>
          <p:cNvSpPr txBox="1"/>
          <p:nvPr/>
        </p:nvSpPr>
        <p:spPr>
          <a:xfrm>
            <a:off x="679622" y="358346"/>
            <a:ext cx="2549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Fukuoka</a:t>
            </a:r>
            <a:endParaRPr kumimoji="1" lang="ja-JP" altLang="en-US" sz="44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490727-3EA5-9599-CB11-801131725167}"/>
              </a:ext>
            </a:extLst>
          </p:cNvPr>
          <p:cNvSpPr txBox="1"/>
          <p:nvPr/>
        </p:nvSpPr>
        <p:spPr>
          <a:xfrm>
            <a:off x="1291640" y="1850065"/>
            <a:ext cx="960872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88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IT industry </a:t>
            </a:r>
          </a:p>
          <a:p>
            <a:pPr algn="ctr"/>
            <a:r>
              <a:rPr lang="en-US" altLang="ja-JP" sz="88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and </a:t>
            </a:r>
          </a:p>
          <a:p>
            <a:pPr algn="ctr"/>
            <a:r>
              <a:rPr lang="en-US" altLang="ja-JP" sz="88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start-up countries</a:t>
            </a:r>
            <a:r>
              <a:rPr lang="ja-JP" altLang="ja-JP" sz="8800">
                <a:effectLst/>
                <a:latin typeface="HGPGothicE" panose="020B0900000000000000" pitchFamily="34" charset="-128"/>
                <a:ea typeface="HGPGothicE" panose="020B0900000000000000" pitchFamily="34" charset="-128"/>
              </a:rPr>
              <a:t> </a:t>
            </a:r>
            <a:r>
              <a:rPr lang="ja-JP" altLang="ja-JP" sz="8800" b="1">
                <a:effectLst/>
                <a:latin typeface="HGPGothicE" panose="020B0900000000000000" pitchFamily="34" charset="-128"/>
                <a:ea typeface="HGPGothicE" panose="020B0900000000000000" pitchFamily="34" charset="-128"/>
              </a:rPr>
              <a:t> </a:t>
            </a:r>
            <a:endParaRPr kumimoji="1" lang="ja-JP" altLang="en-US" sz="8800" b="1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1308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7383A-FAD1-FDFA-3DA6-B5689613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54D376-7060-4491-9779-FC35E62F3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3EA422-1F08-A150-0AE2-7A4CE9C9A6B2}"/>
              </a:ext>
            </a:extLst>
          </p:cNvPr>
          <p:cNvSpPr txBox="1"/>
          <p:nvPr/>
        </p:nvSpPr>
        <p:spPr>
          <a:xfrm>
            <a:off x="838200" y="5186423"/>
            <a:ext cx="10515600" cy="1114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200" b="1">
                <a:latin typeface="+mj-lt"/>
                <a:ea typeface="+mj-ea"/>
                <a:cs typeface="+mj-cs"/>
              </a:rPr>
              <a:t>Fukuoka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3F73D53-62AC-7662-D05D-19B2AD4AB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38"/>
          <a:stretch>
            <a:fillRect/>
          </a:stretch>
        </p:blipFill>
        <p:spPr>
          <a:xfrm>
            <a:off x="20" y="10"/>
            <a:ext cx="12191980" cy="501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10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0749D4-5D79-415F-A4FE-C04AA9FAF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C1EE2C-97A4-4801-8BC8-9D18F259B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49936A-C04C-9F64-48C2-68A7D97803B8}"/>
              </a:ext>
            </a:extLst>
          </p:cNvPr>
          <p:cNvSpPr txBox="1"/>
          <p:nvPr/>
        </p:nvSpPr>
        <p:spPr>
          <a:xfrm>
            <a:off x="1141884" y="4772484"/>
            <a:ext cx="6716578" cy="992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Fukuoka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991B8D6-3541-1B80-1152-147229311D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13" r="4742"/>
          <a:stretch>
            <a:fillRect/>
          </a:stretch>
        </p:blipFill>
        <p:spPr>
          <a:xfrm>
            <a:off x="20" y="10"/>
            <a:ext cx="6095980" cy="4777732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521B1F2-7D35-3DAE-7ABE-5F1972C3E0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87" r="4175" b="-1"/>
          <a:stretch>
            <a:fillRect/>
          </a:stretch>
        </p:blipFill>
        <p:spPr>
          <a:xfrm>
            <a:off x="6096000" y="15322"/>
            <a:ext cx="6096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98935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961C44-5A2E-1125-2404-AB12E9D18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5301537-B651-53B1-A628-64173C46E9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7054"/>
          <a:stretch>
            <a:fillRect/>
          </a:stretch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E225B6C-5640-8B7B-350F-D09491C11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3" r="1" b="1"/>
          <a:stretch>
            <a:fillRect/>
          </a:stretch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D0322D3-A938-0504-E1A2-F213DA01A3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12580"/>
          <a:stretch>
            <a:fillRect/>
          </a:stretch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5D076A1-A606-4F2F-6AF1-F046FD0855F9}"/>
              </a:ext>
            </a:extLst>
          </p:cNvPr>
          <p:cNvSpPr txBox="1"/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Saga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9C1D38C-808E-C24A-7C76-5C1566D6F5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889" b="14857"/>
          <a:stretch>
            <a:fillRect/>
          </a:stretch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13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B3EC9-20D8-5E84-6989-336AAB8ED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451CC8-48BB-A63B-A452-A1C08AB164F4}"/>
              </a:ext>
            </a:extLst>
          </p:cNvPr>
          <p:cNvSpPr txBox="1"/>
          <p:nvPr/>
        </p:nvSpPr>
        <p:spPr>
          <a:xfrm>
            <a:off x="679622" y="358346"/>
            <a:ext cx="1542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Saga</a:t>
            </a:r>
            <a:endParaRPr kumimoji="1" lang="ja-JP" altLang="en-US" sz="4400" b="1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7A02AEC-7F06-5DCE-12AA-20545111E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999" y="8786"/>
            <a:ext cx="9446055" cy="684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79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C36B5-0D7F-8231-5F0C-D6AD6AC0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6BA5E3-0778-A439-2C00-D1F80ACCCA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54" b="29799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5E8778E-8667-F9F6-F6E2-2E481AAFA4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870" r="2" b="25354"/>
          <a:stretch>
            <a:fillRect/>
          </a:stretch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27" name="Freeform: Shape 15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9F6C59-F544-8C27-92D6-81C90F4732DB}"/>
              </a:ext>
            </a:extLst>
          </p:cNvPr>
          <p:cNvSpPr txBox="1"/>
          <p:nvPr/>
        </p:nvSpPr>
        <p:spPr>
          <a:xfrm>
            <a:off x="643468" y="609600"/>
            <a:ext cx="3992700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Saga</a:t>
            </a:r>
          </a:p>
        </p:txBody>
      </p:sp>
    </p:spTree>
    <p:extLst>
      <p:ext uri="{BB962C8B-B14F-4D97-AF65-F5344CB8AC3E}">
        <p14:creationId xmlns:p14="http://schemas.microsoft.com/office/powerpoint/2010/main" val="2237392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6C95B-C2DE-1FF7-8E6C-02F986FB4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1CB483-011A-D342-E932-FCAA9B0DC80D}"/>
              </a:ext>
            </a:extLst>
          </p:cNvPr>
          <p:cNvSpPr txBox="1"/>
          <p:nvPr/>
        </p:nvSpPr>
        <p:spPr>
          <a:xfrm>
            <a:off x="679622" y="358346"/>
            <a:ext cx="27254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Nagasaki</a:t>
            </a:r>
            <a:endParaRPr kumimoji="1" lang="ja-JP" altLang="en-US" sz="4400" b="1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362ED1-35A1-C864-D655-215CA9D0B240}"/>
              </a:ext>
            </a:extLst>
          </p:cNvPr>
          <p:cNvSpPr txBox="1"/>
          <p:nvPr/>
        </p:nvSpPr>
        <p:spPr>
          <a:xfrm>
            <a:off x="3405048" y="358346"/>
            <a:ext cx="28696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b="1">
                <a:solidFill>
                  <a:srgbClr val="FF0000"/>
                </a:solidFill>
              </a:rPr>
              <a:t>Islands</a:t>
            </a:r>
            <a:endParaRPr kumimoji="1" lang="ja-JP" altLang="en-US" sz="6000" b="1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25995E5-89E3-D37C-6FA8-0FD8A9D14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44" y="1374008"/>
            <a:ext cx="5629371" cy="562937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9689B97-80C2-8782-997F-1169D3E6E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511" y="2188657"/>
            <a:ext cx="3384109" cy="224783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276EFA2-519B-9B1E-DE13-5B65D6AAC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744" y="90692"/>
            <a:ext cx="3204270" cy="212838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5C0C8AA-4C93-946F-37AC-1643C57F2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446927"/>
            <a:ext cx="3493320" cy="23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63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D3EC92E-58CC-3037-75C8-D671C5B5F4DD}"/>
              </a:ext>
            </a:extLst>
          </p:cNvPr>
          <p:cNvSpPr txBox="1"/>
          <p:nvPr/>
        </p:nvSpPr>
        <p:spPr>
          <a:xfrm>
            <a:off x="4603468" y="4741948"/>
            <a:ext cx="6829520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Nagasaki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62E5EC-203C-656C-014F-555C0C6BB7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291" r="2" b="2"/>
          <a:stretch>
            <a:fillRect/>
          </a:stretch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60FC940-5786-588D-E3D1-2025AF05E1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00" r="-1" b="13752"/>
          <a:stretch>
            <a:fillRect/>
          </a:stretch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DC9FCDD-EACB-CA31-6135-AB98935837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76" r="3457" b="2"/>
          <a:stretch>
            <a:fillRect/>
          </a:stretch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0DCB05E-F976-B309-0B70-4EC7B393C0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58" r="7246" b="-2"/>
          <a:stretch>
            <a:fillRect/>
          </a:stretch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43198A-9F1D-93B2-2BDE-20C3BDB4AE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880" r="-3" b="-3"/>
          <a:stretch>
            <a:fillRect/>
          </a:stretch>
        </p:blipFill>
        <p:spPr>
          <a:xfrm>
            <a:off x="317634" y="4525715"/>
            <a:ext cx="3794760" cy="201055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425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6759D2D-8A8F-4709-1F48-E2FC2438C5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2" r="-1" b="-1"/>
          <a:stretch>
            <a:fillRect/>
          </a:stretch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98DCA1-072F-A2AE-8CCE-E328A2DBBAFA}"/>
              </a:ext>
            </a:extLst>
          </p:cNvPr>
          <p:cNvSpPr txBox="1"/>
          <p:nvPr/>
        </p:nvSpPr>
        <p:spPr>
          <a:xfrm>
            <a:off x="699715" y="5635366"/>
            <a:ext cx="7091299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Nagasaki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8383C63-D24D-E1A9-05D4-513137BE3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71" r="24214" b="2"/>
          <a:stretch>
            <a:fillRect/>
          </a:stretch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19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0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66EBB50-445B-C9B8-5FA2-6FC86242AC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27" r="-2" b="-2"/>
          <a:stretch>
            <a:fillRect/>
          </a:stretch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81A0771-BBC7-DC5A-B3CC-36816B62D7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08" r="1112" b="1"/>
          <a:stretch>
            <a:fillRect/>
          </a:stretch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CF752A1-E11D-4882-034B-5D46F8C9F2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42" r="1" b="1"/>
          <a:stretch>
            <a:fillRect/>
          </a:stretch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7" name="Freeform: Shape 12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14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D8AD33-5AB9-CFF0-1026-2208398E1079}"/>
              </a:ext>
            </a:extLst>
          </p:cNvPr>
          <p:cNvSpPr txBox="1"/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Kumamoto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7DC3BCD-3DA0-510A-22D9-8C7CBC3789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083" r="4416" b="1"/>
          <a:stretch>
            <a:fillRect/>
          </a:stretch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30" name="Rectangle 18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260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05AA7B9-8252-8D5A-785F-F2ACB270E1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975"/>
          <a:stretch>
            <a:fillRect/>
          </a:stretch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EE6B71E-6193-86D6-6C63-16D6ED78DC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538" r="2" b="2"/>
          <a:stretch>
            <a:fillRect/>
          </a:stretch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55752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ED283A-541B-D30D-024E-EB4A227D837C}"/>
              </a:ext>
            </a:extLst>
          </p:cNvPr>
          <p:cNvSpPr txBox="1"/>
          <p:nvPr/>
        </p:nvSpPr>
        <p:spPr>
          <a:xfrm>
            <a:off x="654909" y="4868562"/>
            <a:ext cx="3180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Kumamoto</a:t>
            </a:r>
            <a:endParaRPr kumimoji="1" lang="ja-JP" altLang="en-US" sz="4400" b="1"/>
          </a:p>
        </p:txBody>
      </p:sp>
    </p:spTree>
    <p:extLst>
      <p:ext uri="{BB962C8B-B14F-4D97-AF65-F5344CB8AC3E}">
        <p14:creationId xmlns:p14="http://schemas.microsoft.com/office/powerpoint/2010/main" val="2759020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580C974-3DAF-13EA-88AF-E86F37CFDB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76" r="7189" b="1"/>
          <a:stretch>
            <a:fillRect/>
          </a:stretch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D2041A7-8060-10D8-2523-307AAE8AF5F0}"/>
              </a:ext>
            </a:extLst>
          </p:cNvPr>
          <p:cNvSpPr txBox="1"/>
          <p:nvPr/>
        </p:nvSpPr>
        <p:spPr>
          <a:xfrm>
            <a:off x="699715" y="5635366"/>
            <a:ext cx="7091299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Kumamoto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8B499C-8946-8213-5A08-28F60050A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75" r="25142" b="-2"/>
          <a:stretch>
            <a:fillRect/>
          </a:stretch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69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0">
            <a:extLst>
              <a:ext uri="{FF2B5EF4-FFF2-40B4-BE49-F238E27FC236}">
                <a16:creationId xmlns:a16="http://schemas.microsoft.com/office/drawing/2014/main" id="{7979CB03-77A3-48F2-A1C8-52F03FCB3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12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654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4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560" y="2185416"/>
            <a:ext cx="3683187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C19EBB-6308-D5CD-E846-1381BD04453F}"/>
              </a:ext>
            </a:extLst>
          </p:cNvPr>
          <p:cNvSpPr txBox="1"/>
          <p:nvPr/>
        </p:nvSpPr>
        <p:spPr>
          <a:xfrm>
            <a:off x="813816" y="2368296"/>
            <a:ext cx="3721608" cy="350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6600" b="1" dirty="0"/>
              <a:t>Oita</a:t>
            </a:r>
            <a:endParaRPr kumimoji="1" lang="en-US" altLang="ja-JP" sz="1700" b="1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2C20963-28CC-5B96-4047-91D9DF83A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51" r="19546" b="-2"/>
          <a:stretch>
            <a:fillRect/>
          </a:stretch>
        </p:blipFill>
        <p:spPr>
          <a:xfrm>
            <a:off x="5171031" y="10"/>
            <a:ext cx="3144714" cy="3209534"/>
          </a:xfrm>
          <a:prstGeom prst="rect">
            <a:avLst/>
          </a:prstGeom>
        </p:spPr>
      </p:pic>
      <p:pic>
        <p:nvPicPr>
          <p:cNvPr id="4" name="図 3" descr="煙の中を歩いている人たち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3E86E71-3673-4974-134D-F7C09A94FE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90" r="8225" b="-1"/>
          <a:stretch>
            <a:fillRect/>
          </a:stretch>
        </p:blipFill>
        <p:spPr>
          <a:xfrm>
            <a:off x="5171033" y="3310128"/>
            <a:ext cx="3144712" cy="3547872"/>
          </a:xfrm>
          <a:prstGeom prst="rect">
            <a:avLst/>
          </a:prstGeom>
        </p:spPr>
      </p:pic>
      <p:pic>
        <p:nvPicPr>
          <p:cNvPr id="5" name="図 4" descr="座っている猿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017DB58-6EDE-F82A-6071-AB6CC743A3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018" r="23191" b="-1"/>
          <a:stretch>
            <a:fillRect/>
          </a:stretch>
        </p:blipFill>
        <p:spPr>
          <a:xfrm>
            <a:off x="8416348" y="10"/>
            <a:ext cx="3775651" cy="4133078"/>
          </a:xfrm>
          <a:prstGeom prst="rect">
            <a:avLst/>
          </a:prstGeom>
        </p:spPr>
      </p:pic>
      <p:pic>
        <p:nvPicPr>
          <p:cNvPr id="3" name="図 2" descr="山の町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F57389C-04A1-B07D-19CC-723769D21D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26" r="10806"/>
          <a:stretch>
            <a:fillRect/>
          </a:stretch>
        </p:blipFill>
        <p:spPr>
          <a:xfrm>
            <a:off x="8416348" y="4233672"/>
            <a:ext cx="3775652" cy="26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25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50414B-543F-31C7-0F30-49324BAF6BF5}"/>
              </a:ext>
            </a:extLst>
          </p:cNvPr>
          <p:cNvSpPr txBox="1"/>
          <p:nvPr/>
        </p:nvSpPr>
        <p:spPr>
          <a:xfrm>
            <a:off x="579038" y="885485"/>
            <a:ext cx="3721608" cy="350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6600" b="1" dirty="0"/>
              <a:t>Oita</a:t>
            </a:r>
            <a:endParaRPr kumimoji="1" lang="en-US" altLang="ja-JP" sz="17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6A96DD-7BEA-1AA2-9840-147855805F06}"/>
              </a:ext>
            </a:extLst>
          </p:cNvPr>
          <p:cNvSpPr txBox="1"/>
          <p:nvPr/>
        </p:nvSpPr>
        <p:spPr>
          <a:xfrm>
            <a:off x="393686" y="2761735"/>
            <a:ext cx="11059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automobile parts, chemicals, and electronic parts </a:t>
            </a:r>
          </a:p>
          <a:p>
            <a:pPr algn="ctr"/>
            <a:r>
              <a:rPr lang="en-US" altLang="ja-JP" sz="40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in and around </a:t>
            </a:r>
            <a:r>
              <a:rPr lang="en-US" altLang="ja-JP" sz="4000" dirty="0" err="1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Hita</a:t>
            </a:r>
            <a:r>
              <a:rPr lang="en-US" altLang="ja-JP" sz="4000" dirty="0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Times New Roman" panose="02020603050405020304" pitchFamily="18" charset="0"/>
              </a:rPr>
              <a:t> and Oita City.</a:t>
            </a:r>
            <a:r>
              <a:rPr lang="ja-JP" altLang="ja-JP" sz="4000">
                <a:effectLst/>
                <a:latin typeface="HGPGothicE" panose="020B0900000000000000" pitchFamily="34" charset="-128"/>
                <a:ea typeface="HGPGothicE" panose="020B0900000000000000" pitchFamily="34" charset="-128"/>
              </a:rPr>
              <a:t> </a:t>
            </a:r>
            <a:endParaRPr kumimoji="1" lang="ja-JP" altLang="en-US" sz="40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419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8BA930-EB80-2403-4695-04C395F9850A}"/>
              </a:ext>
            </a:extLst>
          </p:cNvPr>
          <p:cNvSpPr txBox="1"/>
          <p:nvPr/>
        </p:nvSpPr>
        <p:spPr>
          <a:xfrm>
            <a:off x="5533694" y="5059192"/>
            <a:ext cx="5858184" cy="11606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Oita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3B03C43-05A1-6B38-C1C2-FB795F5403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23719" r="14049" b="1"/>
          <a:stretch>
            <a:fillRect/>
          </a:stretch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DBA06AF-1F00-884C-E858-CD0DDF702D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6273" r="11075" b="2"/>
          <a:stretch>
            <a:fillRect/>
          </a:stretch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2" name="Freeform: Shape 21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43F4362F-C4F8-A82B-EDCB-E46004318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 l="4307" r="46434" b="2"/>
          <a:stretch>
            <a:fillRect/>
          </a:stretch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8" name="Freeform: Shape 27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3959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DA5B3D3-D8EE-1602-FEDD-9F9CD2F1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83" r="1" b="1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BDD1959-FB5D-2528-A5F9-8137D59F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66" r="13272" b="1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9C21576-7705-B3C5-9171-F37B8C3007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640" r="-1" b="17653"/>
          <a:stretch>
            <a:fillRect/>
          </a:stretch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53A7453-F596-9A8F-7846-63853E7B9AED}"/>
              </a:ext>
            </a:extLst>
          </p:cNvPr>
          <p:cNvSpPr txBox="1"/>
          <p:nvPr/>
        </p:nvSpPr>
        <p:spPr>
          <a:xfrm>
            <a:off x="438912" y="1527048"/>
            <a:ext cx="5020056" cy="277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Miyazaki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946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8F3DEE-0E56-499F-AFAE-C2DA7C2C8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2A21FE-C56B-42B6-82D1-D3F0C4A47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BE011A-C166-4E7B-A300-186767380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261A9AF-2897-4CFD-9D9D-17105C8A2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32963DE-DF0C-3DAE-71B6-266D9B73CBA9}"/>
              </a:ext>
            </a:extLst>
          </p:cNvPr>
          <p:cNvSpPr txBox="1"/>
          <p:nvPr/>
        </p:nvSpPr>
        <p:spPr>
          <a:xfrm>
            <a:off x="699608" y="1282890"/>
            <a:ext cx="2951168" cy="27568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Miyazaki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5E56EF-ADF6-479C-99B3-ADDDE6959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3596" y="3602565"/>
            <a:ext cx="2469272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EA1A501-9993-DBF7-87DD-FA7CAF166D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05" r="10951"/>
          <a:stretch>
            <a:fillRect/>
          </a:stretch>
        </p:blipFill>
        <p:spPr>
          <a:xfrm>
            <a:off x="4032902" y="3428999"/>
            <a:ext cx="4083839" cy="344681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9615672-EB37-3AAA-C922-A9B4837661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03" r="12625" b="2"/>
          <a:stretch>
            <a:fillRect/>
          </a:stretch>
        </p:blipFill>
        <p:spPr>
          <a:xfrm>
            <a:off x="4032902" y="1658"/>
            <a:ext cx="4083839" cy="34381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DFBB8D2-3800-E3C2-AABC-2735156839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406" r="-2" b="5191"/>
          <a:stretch>
            <a:fillRect/>
          </a:stretch>
        </p:blipFill>
        <p:spPr>
          <a:xfrm>
            <a:off x="8116741" y="3428999"/>
            <a:ext cx="4083837" cy="344681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9DE3772-7362-9289-3307-141E1DDB8D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07" r="12568" b="1"/>
          <a:stretch>
            <a:fillRect/>
          </a:stretch>
        </p:blipFill>
        <p:spPr>
          <a:xfrm>
            <a:off x="8116741" y="1658"/>
            <a:ext cx="4083839" cy="34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43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76371D7-6733-4D74-8B73-248817D8A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BF4DA8-79E1-9EA8-2259-748550A2DA49}"/>
              </a:ext>
            </a:extLst>
          </p:cNvPr>
          <p:cNvSpPr txBox="1"/>
          <p:nvPr/>
        </p:nvSpPr>
        <p:spPr>
          <a:xfrm>
            <a:off x="640080" y="643467"/>
            <a:ext cx="3429000" cy="35692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Miyazaki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C881B1-30EA-C458-59FF-34C1BD0A48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87" r="1" b="1867"/>
          <a:stretch>
            <a:fillRect/>
          </a:stretch>
        </p:blipFill>
        <p:spPr>
          <a:xfrm>
            <a:off x="4688778" y="-6"/>
            <a:ext cx="3259105" cy="3094406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A1178B2-4C35-7C0A-CB9C-22702688D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32" r="27931"/>
          <a:stretch>
            <a:fillRect/>
          </a:stretch>
        </p:blipFill>
        <p:spPr>
          <a:xfrm>
            <a:off x="4683193" y="3258423"/>
            <a:ext cx="3259855" cy="3599585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E68BB9-522E-6156-EFF6-022EE4EA19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23" r="-1" b="-1"/>
          <a:stretch>
            <a:fillRect/>
          </a:stretch>
        </p:blipFill>
        <p:spPr>
          <a:xfrm>
            <a:off x="8153017" y="-7"/>
            <a:ext cx="4038983" cy="4195184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18288"/>
          </a:xfrm>
          <a:custGeom>
            <a:avLst/>
            <a:gdLst>
              <a:gd name="connsiteX0" fmla="*/ 0 w 3383280"/>
              <a:gd name="connsiteY0" fmla="*/ 0 h 18288"/>
              <a:gd name="connsiteX1" fmla="*/ 676656 w 3383280"/>
              <a:gd name="connsiteY1" fmla="*/ 0 h 18288"/>
              <a:gd name="connsiteX2" fmla="*/ 1319479 w 3383280"/>
              <a:gd name="connsiteY2" fmla="*/ 0 h 18288"/>
              <a:gd name="connsiteX3" fmla="*/ 1962302 w 3383280"/>
              <a:gd name="connsiteY3" fmla="*/ 0 h 18288"/>
              <a:gd name="connsiteX4" fmla="*/ 2706624 w 3383280"/>
              <a:gd name="connsiteY4" fmla="*/ 0 h 18288"/>
              <a:gd name="connsiteX5" fmla="*/ 3383280 w 3383280"/>
              <a:gd name="connsiteY5" fmla="*/ 0 h 18288"/>
              <a:gd name="connsiteX6" fmla="*/ 3383280 w 3383280"/>
              <a:gd name="connsiteY6" fmla="*/ 18288 h 18288"/>
              <a:gd name="connsiteX7" fmla="*/ 2706624 w 3383280"/>
              <a:gd name="connsiteY7" fmla="*/ 18288 h 18288"/>
              <a:gd name="connsiteX8" fmla="*/ 2131466 w 3383280"/>
              <a:gd name="connsiteY8" fmla="*/ 18288 h 18288"/>
              <a:gd name="connsiteX9" fmla="*/ 1488643 w 3383280"/>
              <a:gd name="connsiteY9" fmla="*/ 18288 h 18288"/>
              <a:gd name="connsiteX10" fmla="*/ 845820 w 3383280"/>
              <a:gd name="connsiteY10" fmla="*/ 18288 h 18288"/>
              <a:gd name="connsiteX11" fmla="*/ 0 w 3383280"/>
              <a:gd name="connsiteY11" fmla="*/ 18288 h 18288"/>
              <a:gd name="connsiteX12" fmla="*/ 0 w 338328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120591-4F6B-B860-5B00-991BA98D94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53" r="3" b="1946"/>
          <a:stretch>
            <a:fillRect/>
          </a:stretch>
        </p:blipFill>
        <p:spPr>
          <a:xfrm>
            <a:off x="8171361" y="4366936"/>
            <a:ext cx="4020639" cy="2491073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88183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3B08880-F4DE-42E0-AE26-F56F56349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DF906D-71EA-F98E-69CF-0343D89A1FBE}"/>
              </a:ext>
            </a:extLst>
          </p:cNvPr>
          <p:cNvSpPr txBox="1"/>
          <p:nvPr/>
        </p:nvSpPr>
        <p:spPr>
          <a:xfrm>
            <a:off x="838201" y="3146400"/>
            <a:ext cx="4394200" cy="2454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400" b="1">
                <a:solidFill>
                  <a:schemeClr val="bg1">
                    <a:alpha val="80000"/>
                  </a:schemeClr>
                </a:solidFill>
              </a:rPr>
              <a:t>Kagoshima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2F88565-C985-9C86-5D34-B03FC9E02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77" r="-2" b="12310"/>
          <a:stretch>
            <a:fillRect/>
          </a:stretch>
        </p:blipFill>
        <p:spPr>
          <a:xfrm>
            <a:off x="5836446" y="1"/>
            <a:ext cx="6355554" cy="3333749"/>
          </a:xfrm>
          <a:custGeom>
            <a:avLst/>
            <a:gdLst/>
            <a:ahLst/>
            <a:cxnLst/>
            <a:rect l="l" t="t" r="r" b="b"/>
            <a:pathLst>
              <a:path w="6355554" h="3333749">
                <a:moveTo>
                  <a:pt x="3079" y="0"/>
                </a:moveTo>
                <a:lnTo>
                  <a:pt x="6355554" y="0"/>
                </a:lnTo>
                <a:lnTo>
                  <a:pt x="6355554" y="3333749"/>
                </a:lnTo>
                <a:lnTo>
                  <a:pt x="174108" y="3333749"/>
                </a:lnTo>
                <a:lnTo>
                  <a:pt x="133459" y="3178655"/>
                </a:lnTo>
                <a:cubicBezTo>
                  <a:pt x="59462" y="2881722"/>
                  <a:pt x="221" y="2577554"/>
                  <a:pt x="0" y="2257425"/>
                </a:cubicBezTo>
                <a:close/>
              </a:path>
            </a:pathLst>
          </a:cu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5542B32-76D4-C6A6-76B1-730D940495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44" r="3062" b="1"/>
          <a:stretch>
            <a:fillRect/>
          </a:stretch>
        </p:blipFill>
        <p:spPr>
          <a:xfrm>
            <a:off x="5881861" y="3524256"/>
            <a:ext cx="3166888" cy="3333744"/>
          </a:xfrm>
          <a:custGeom>
            <a:avLst/>
            <a:gdLst/>
            <a:ahLst/>
            <a:cxnLst/>
            <a:rect l="l" t="t" r="r" b="b"/>
            <a:pathLst>
              <a:path w="3166888" h="3333744">
                <a:moveTo>
                  <a:pt x="178755" y="0"/>
                </a:moveTo>
                <a:lnTo>
                  <a:pt x="3166888" y="0"/>
                </a:lnTo>
                <a:lnTo>
                  <a:pt x="3166888" y="3333744"/>
                </a:lnTo>
                <a:lnTo>
                  <a:pt x="0" y="3333744"/>
                </a:lnTo>
                <a:lnTo>
                  <a:pt x="30190" y="3223677"/>
                </a:lnTo>
                <a:cubicBezTo>
                  <a:pt x="200298" y="2589331"/>
                  <a:pt x="376593" y="1812324"/>
                  <a:pt x="376066" y="1119182"/>
                </a:cubicBezTo>
                <a:cubicBezTo>
                  <a:pt x="375841" y="822121"/>
                  <a:pt x="316596" y="532372"/>
                  <a:pt x="242598" y="241205"/>
                </a:cubicBezTo>
                <a:close/>
              </a:path>
            </a:pathLst>
          </a:cu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A2A689E-17C0-4832-920D-11B3E03EE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2640985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388E12C2-622A-5187-78C8-454B9CBE7A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365" r="7291" b="-2"/>
          <a:stretch>
            <a:fillRect/>
          </a:stretch>
        </p:blipFill>
        <p:spPr>
          <a:xfrm>
            <a:off x="9239250" y="3524256"/>
            <a:ext cx="2952750" cy="3333749"/>
          </a:xfrm>
          <a:custGeom>
            <a:avLst/>
            <a:gdLst/>
            <a:ahLst/>
            <a:cxnLst/>
            <a:rect l="l" t="t" r="r" b="b"/>
            <a:pathLst>
              <a:path w="2952750" h="3333749">
                <a:moveTo>
                  <a:pt x="0" y="0"/>
                </a:moveTo>
                <a:lnTo>
                  <a:pt x="2952750" y="0"/>
                </a:lnTo>
                <a:lnTo>
                  <a:pt x="2952750" y="3333749"/>
                </a:lnTo>
                <a:lnTo>
                  <a:pt x="0" y="333374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9553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096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D0FC80-DA08-FE9E-EAE3-2D1258BE38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80" r="22185" b="-2"/>
          <a:stretch>
            <a:fillRect/>
          </a:stretch>
        </p:blipFill>
        <p:spPr>
          <a:xfrm>
            <a:off x="5945136" y="115193"/>
            <a:ext cx="3075682" cy="332910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0427FA2-3A9E-2019-744F-8817A61F47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57" r="17753" b="2"/>
          <a:stretch>
            <a:fillRect/>
          </a:stretch>
        </p:blipFill>
        <p:spPr>
          <a:xfrm>
            <a:off x="9020818" y="109726"/>
            <a:ext cx="3044976" cy="33362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A5CBCD2-EFA4-FA58-29E3-E66CBEEBE0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55" r="20115" b="-1"/>
          <a:stretch>
            <a:fillRect/>
          </a:stretch>
        </p:blipFill>
        <p:spPr>
          <a:xfrm>
            <a:off x="9011698" y="3423539"/>
            <a:ext cx="3054096" cy="33192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5802217-FB0C-AC07-3A7D-4019D3F091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7152" b="-2"/>
          <a:stretch>
            <a:fillRect/>
          </a:stretch>
        </p:blipFill>
        <p:spPr>
          <a:xfrm>
            <a:off x="5945136" y="3428999"/>
            <a:ext cx="3081821" cy="331927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45137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FB8E6CF-61A1-4A48-ADE0-5AE823AF1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45BF06-710A-9321-FCAD-395127D3303C}"/>
              </a:ext>
            </a:extLst>
          </p:cNvPr>
          <p:cNvSpPr txBox="1"/>
          <p:nvPr/>
        </p:nvSpPr>
        <p:spPr>
          <a:xfrm>
            <a:off x="728664" y="1422400"/>
            <a:ext cx="48006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Kagoshima</a:t>
            </a:r>
          </a:p>
        </p:txBody>
      </p:sp>
    </p:spTree>
    <p:extLst>
      <p:ext uri="{BB962C8B-B14F-4D97-AF65-F5344CB8AC3E}">
        <p14:creationId xmlns:p14="http://schemas.microsoft.com/office/powerpoint/2010/main" val="1808304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2EF954-4198-D67E-4018-8CAC59EA32B4}"/>
              </a:ext>
            </a:extLst>
          </p:cNvPr>
          <p:cNvSpPr txBox="1"/>
          <p:nvPr/>
        </p:nvSpPr>
        <p:spPr>
          <a:xfrm>
            <a:off x="2428875" y="707132"/>
            <a:ext cx="306228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5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Kagoshima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134BE5C-DD6E-CFB1-3AC7-1C1BF7604E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199" r="-2" b="12985"/>
          <a:stretch>
            <a:fillRect/>
          </a:stretch>
        </p:blipFill>
        <p:spPr>
          <a:xfrm>
            <a:off x="5748338" y="1"/>
            <a:ext cx="6443662" cy="32099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1CA4D8-CC83-985E-B76A-622C865FBC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515" r="-2" b="6407"/>
          <a:stretch>
            <a:fillRect/>
          </a:stretch>
        </p:blipFill>
        <p:spPr>
          <a:xfrm>
            <a:off x="5748338" y="3209924"/>
            <a:ext cx="6443662" cy="364807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28875" y="3209925"/>
            <a:ext cx="97631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506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95E94A-D4B5-6333-C9BA-02F87C263B64}"/>
              </a:ext>
            </a:extLst>
          </p:cNvPr>
          <p:cNvSpPr txBox="1"/>
          <p:nvPr/>
        </p:nvSpPr>
        <p:spPr>
          <a:xfrm>
            <a:off x="271849" y="345989"/>
            <a:ext cx="2193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Kagoshima Islands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3309004-D6D4-D25D-FCA2-24E022743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3253"/>
            <a:ext cx="7084884" cy="550139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1974154-EAF0-F317-9509-0EE40F43A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805" y="22138"/>
            <a:ext cx="3643527" cy="24201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FE2D3F-B0CA-4DE4-AA74-E23F6A863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561" y="1968883"/>
            <a:ext cx="3484360" cy="231442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AE4A3A-D165-3916-0469-6F38A89A1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6603" y="4073951"/>
            <a:ext cx="5243546" cy="260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74</TotalTime>
  <Words>56</Words>
  <Application>Microsoft Macintosh PowerPoint</Application>
  <PresentationFormat>ワイド画面</PresentationFormat>
  <Paragraphs>36</Paragraphs>
  <Slides>25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1" baseType="lpstr">
      <vt:lpstr>HGPGothicE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2025-07-12T23:17:58Z</dcterms:created>
  <dcterms:modified xsi:type="dcterms:W3CDTF">2025-09-25T06:55:54Z</dcterms:modified>
</cp:coreProperties>
</file>