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B979D-111B-4644-93D5-E6EFE3994859}" v="23" dt="2025-05-22T19:24:49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E82B7C-9049-E1B6-9277-988D94ECE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FAAAA1E-7EF3-11DB-1941-780DDF96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FB585D-5AF6-6CAE-7B6B-BE1E9372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DA322F-D7A3-48D4-EF93-C3CD1A2B0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8C54C1-A480-83D7-9072-A977586D2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184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8F2651-2ABD-83CF-C1F3-22FCF2DE2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9BB7104-AF12-B28F-C8B6-E5477D883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C9E0F0-87CB-8251-727C-21B659D4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36E0FE-6461-5C26-16B7-560DFDBF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097764-E158-43A7-FD50-F6B6C13B3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795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B47FD7-E9AC-C285-64AA-AA1066D73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557E85-21B8-40AA-E942-30B67622F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E1EA9D-41AF-15A9-CD9B-E51916A3A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F2E95B-964E-1FB9-7FD0-0E691FFEC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1137F8-024B-1611-0351-510E5D47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196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A10DEF-4800-58CA-0556-DB087C893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DFE901-9B01-6D7C-5BA3-35D49303B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380A184-8C45-7CB4-87AC-71E669E2C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E65675-2D70-3C00-E3ED-DD913D49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27E35C-70A2-219D-D503-5DBEF90B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0725E1-66AD-A539-AC87-011CE7A35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36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7E120F-6EE1-5517-F18F-34315E892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D3BFC4-3228-F00E-0398-97D446CEF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8E19699-6F87-8DD0-E971-BE92B6009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79AA8F0-15C4-B900-2BC1-3F91453FA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1AE8364-0F84-D8F8-8D57-50E671F2D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24265E5-A5C6-16C3-2A7B-0A88AE3E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F44A00-28B5-2E2A-E8D8-87B8F7215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ED828AC-41D6-5C0C-2745-F6521C7F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359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477008-AF1A-85F4-FBD8-1F54725F0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E17A519-D3F6-2AE0-8B59-70F3157B1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725CA01-2B2F-C3F5-FC17-378A3FF68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F2F065-553E-4299-0EA3-87BB9E72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87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D88DDD6-D6D0-AEB1-66C3-94C197F0E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4F12353-D55A-3FC0-BF86-55112AD24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803B2B-0584-6F13-5F83-B90139149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21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1406BB-BCB8-C855-16B3-FFFED41BD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48DB7B-696C-DE8E-BF49-9CC73C3DE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69581F-EAF1-DDBD-8A9D-01E376073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E4620CF-C1C5-C314-A978-AD7CE1E99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25BD79-2238-8C08-7C71-2DAE77D9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DFB3329-0185-8E13-4473-41F71A3D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51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CF3DD5-A857-E7B8-40CB-9EBF36023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660DD07-8233-4EA9-A4F1-12B13AF1B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008D1D-8BA5-53C0-F5E4-8FDF2C3B0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9F0727-5CA6-F585-A2F7-52741698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003AC6-9F9F-EE40-1145-D5CED0283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F78242-0597-F49B-1238-3CF21F84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94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096CC-DFF5-AC09-5032-0E3ACA836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6C91A44-DB83-248A-B59D-96440E49A9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479662-FD7C-E3A4-CA7D-70B12F5B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1EF644-B35E-3385-D945-53160CE95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19CF19-9442-3DEE-5D53-C4599B36B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42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3006113-F54C-80C2-F3B7-8C35A3631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B30871-5075-E7E7-320C-F42827DF7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8821E3-66DC-AA02-04AE-34734750F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5555EC-9023-3A9F-11B6-6EA4852F0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41D8D4-22F4-DABC-8BCC-3A616CB45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83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367E77-3AD5-63AF-0098-FEF659CCB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D6903D-CF93-CCA6-98A1-180718768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BC7701-C070-564E-29FE-485A51AB6D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B67C2-94EE-1B4E-B691-A27954A5652A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47D6A0-153E-D8C7-50B7-35084FC1AA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1226AF-CBF3-3EF3-4811-183DDB58FE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FAA150-D196-5445-9B6E-32F28A5F49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34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F1439A-A26E-3748-9BF7-B3077EB346DE}"/>
              </a:ext>
            </a:extLst>
          </p:cNvPr>
          <p:cNvSpPr txBox="1"/>
          <p:nvPr/>
        </p:nvSpPr>
        <p:spPr>
          <a:xfrm>
            <a:off x="337853" y="2047971"/>
            <a:ext cx="115162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5400" dirty="0"/>
              <a:t>Good Seafood Ingredients for Sushi</a:t>
            </a:r>
            <a:endParaRPr kumimoji="1" lang="ja-JP" altLang="en-US" sz="54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B8B2F9C-00E2-D845-43EF-A7D671201024}"/>
              </a:ext>
            </a:extLst>
          </p:cNvPr>
          <p:cNvSpPr txBox="1"/>
          <p:nvPr/>
        </p:nvSpPr>
        <p:spPr>
          <a:xfrm>
            <a:off x="4042392" y="3670132"/>
            <a:ext cx="43091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b="1" dirty="0"/>
              <a:t>Neta</a:t>
            </a:r>
            <a:endParaRPr kumimoji="1" lang="ja-JP" altLang="en-US" sz="13800" b="1"/>
          </a:p>
        </p:txBody>
      </p:sp>
    </p:spTree>
    <p:extLst>
      <p:ext uri="{BB962C8B-B14F-4D97-AF65-F5344CB8AC3E}">
        <p14:creationId xmlns:p14="http://schemas.microsoft.com/office/powerpoint/2010/main" val="150232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47390BD-8E7D-37A4-6671-7770FAAAA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DD93DB-BDB5-E8F6-E200-F41AA6AD6DAD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10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178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A436DD-196A-FFB4-691D-E02DA759F0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5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2DB7CA-1967-F8DE-35B3-9553D5BB281A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12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A33A68B-40A1-FFAC-3E73-D718EC42CC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71" b="35516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0B8AE14-3136-D183-84E6-8322867E5F5A}"/>
              </a:ext>
            </a:extLst>
          </p:cNvPr>
          <p:cNvSpPr txBox="1"/>
          <p:nvPr/>
        </p:nvSpPr>
        <p:spPr>
          <a:xfrm>
            <a:off x="4654294" y="4777739"/>
            <a:ext cx="6897626" cy="1399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20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528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9E7722E-77EA-CA52-9FB7-B5F71BB87A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62" r="14306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6B7DBC2-47C7-F7C6-3A6D-AB93C42F6BEE}"/>
              </a:ext>
            </a:extLst>
          </p:cNvPr>
          <p:cNvSpPr txBox="1"/>
          <p:nvPr/>
        </p:nvSpPr>
        <p:spPr>
          <a:xfrm>
            <a:off x="8643193" y="2418408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7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45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B6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EBAA9E-0F70-DA58-61BC-4E71D11D85D8}"/>
              </a:ext>
            </a:extLst>
          </p:cNvPr>
          <p:cNvSpPr txBox="1"/>
          <p:nvPr/>
        </p:nvSpPr>
        <p:spPr>
          <a:xfrm>
            <a:off x="9093496" y="618681"/>
            <a:ext cx="2613872" cy="4794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6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546126-2E1D-5E0F-DD03-8F8F4F4DDC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23"/>
          <a:stretch>
            <a:fillRect/>
          </a:stretch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69069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842E27-6B18-9979-DB3B-D268A058005F}"/>
              </a:ext>
            </a:extLst>
          </p:cNvPr>
          <p:cNvSpPr txBox="1"/>
          <p:nvPr/>
        </p:nvSpPr>
        <p:spPr>
          <a:xfrm>
            <a:off x="603938" y="640081"/>
            <a:ext cx="2608655" cy="5257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3600" dirty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5</a:t>
            </a: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7AEA453-5DBD-59CA-5292-264E0B210D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90" r="5845" b="1"/>
          <a:stretch>
            <a:fillRect/>
          </a:stretch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9116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5C7F8E-621B-133D-D00C-2E75F7C77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96" r="6773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EE9A39-8CBE-CDEB-E78F-F548B6744A92}"/>
              </a:ext>
            </a:extLst>
          </p:cNvPr>
          <p:cNvSpPr txBox="1"/>
          <p:nvPr/>
        </p:nvSpPr>
        <p:spPr>
          <a:xfrm>
            <a:off x="8643193" y="2418408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000"/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23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51B5D2D-560A-70E6-891E-098FCB3782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81" b="744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38413B-B1C4-79E1-AD98-B7DBC9204E71}"/>
              </a:ext>
            </a:extLst>
          </p:cNvPr>
          <p:cNvSpPr txBox="1"/>
          <p:nvPr/>
        </p:nvSpPr>
        <p:spPr>
          <a:xfrm>
            <a:off x="1771650" y="5254391"/>
            <a:ext cx="8867012" cy="77493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75391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0764B3-B457-83BA-0E68-0A433DA2FA3D}"/>
              </a:ext>
            </a:extLst>
          </p:cNvPr>
          <p:cNvSpPr txBox="1"/>
          <p:nvPr/>
        </p:nvSpPr>
        <p:spPr>
          <a:xfrm>
            <a:off x="603938" y="640081"/>
            <a:ext cx="2608655" cy="5257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3600" dirty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2DA97B6-062B-5CEE-9A8B-040678E1D3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88" r="10486"/>
          <a:stretch>
            <a:fillRect/>
          </a:stretch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60499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1DBAF9-74FC-2C12-5398-BB031FC0AC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93" r="2162" b="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20A0B2B-9DD7-3F12-2C50-A103D0EDD03F}"/>
              </a:ext>
            </a:extLst>
          </p:cNvPr>
          <p:cNvSpPr txBox="1"/>
          <p:nvPr/>
        </p:nvSpPr>
        <p:spPr>
          <a:xfrm>
            <a:off x="8643193" y="2418408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00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04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1344A53-92CD-2C35-D1C3-033DC359C2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85" r="384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117B04-AB1D-561A-F2E9-1259912593CC}"/>
              </a:ext>
            </a:extLst>
          </p:cNvPr>
          <p:cNvSpPr txBox="1"/>
          <p:nvPr/>
        </p:nvSpPr>
        <p:spPr>
          <a:xfrm>
            <a:off x="8643193" y="2418408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My</a:t>
            </a:r>
            <a:r>
              <a:rPr lang="en-US" altLang="ja-JP" sz="2000" dirty="0"/>
              <a:t> Favorite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en-US" altLang="ja-JP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81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</Words>
  <Application>Microsoft Macintosh PowerPoint</Application>
  <PresentationFormat>ワイド画面</PresentationFormat>
  <Paragraphs>13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2025-05-22T19:06:13Z</dcterms:created>
  <dcterms:modified xsi:type="dcterms:W3CDTF">2025-09-24T23:34:49Z</dcterms:modified>
</cp:coreProperties>
</file>