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58"/>
  </p:normalViewPr>
  <p:slideViewPr>
    <p:cSldViewPr snapToGrid="0">
      <p:cViewPr varScale="1">
        <p:scale>
          <a:sx n="106" d="100"/>
          <a:sy n="106" d="100"/>
        </p:scale>
        <p:origin x="1336" y="4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15B4E10-9A8F-4FC5-076F-C8B6264BE5F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BFB65C3C-37A4-B0EC-2B48-FC0EFE4E61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33DBA90-A41D-05FD-B3D2-27E0ACE054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219D5A-4D32-8644-87D6-75D98FEC1133}" type="datetimeFigureOut">
              <a:rPr kumimoji="1" lang="en-US" altLang="ja-JP" smtClean="0"/>
              <a:t>9/30/25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18089F56-D159-4BFD-262A-24388A8FAD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2721E29-4A5B-0706-416C-628C72E782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E6B0AB-2A4E-7641-A49E-9C5FB51115AB}" type="slidenum">
              <a:rPr kumimoji="1" lang="en-US" altLang="ja-JP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840985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DFEE492-1C13-75AF-34DD-8C908E411F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D560638-3E17-07E8-D302-FD05EC2285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137F055-12C7-95D5-6C07-CE2FE2990F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219D5A-4D32-8644-87D6-75D98FEC1133}" type="datetimeFigureOut">
              <a:rPr kumimoji="1" lang="en-US" altLang="ja-JP" smtClean="0"/>
              <a:t>9/30/25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366A829-9EED-646E-6D97-8BEA2E16E9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A351E60-D9B6-9AD8-7D40-5833578A7C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E6B0AB-2A4E-7641-A49E-9C5FB51115AB}" type="slidenum">
              <a:rPr kumimoji="1" lang="en-US" altLang="ja-JP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328338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F188890-9491-7CD0-C649-5938101464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EB7EC0FD-D5D4-C432-BEE4-9D1076359A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08BC3B9-CA26-53AF-1C96-DBAD6B2BA5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219D5A-4D32-8644-87D6-75D98FEC1133}" type="datetimeFigureOut">
              <a:rPr kumimoji="1" lang="en-US" altLang="ja-JP" smtClean="0"/>
              <a:t>9/30/25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B88BC2B-71BB-8F1F-71E2-67255C355D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6B82015-86CB-1107-BB0A-35E24BE97D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E6B0AB-2A4E-7641-A49E-9C5FB51115AB}" type="slidenum">
              <a:rPr kumimoji="1" lang="en-US" altLang="ja-JP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805995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07FF814-412B-5911-FE80-85D1AB38F8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100EFD41-658E-2F62-2DC8-1A26DDBD7D4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D33F17E7-837F-4B11-145F-4D8FDECACBE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C68F96C4-F2D0-1A68-277C-FB068EB3BC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219D5A-4D32-8644-87D6-75D98FEC1133}" type="datetimeFigureOut">
              <a:rPr kumimoji="1" lang="en-US" altLang="ja-JP" smtClean="0"/>
              <a:t>9/30/25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16733E7E-02EE-BE7B-3A99-DAA353357B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219E4E55-50D0-AAE4-6130-EDF021A823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E6B0AB-2A4E-7641-A49E-9C5FB51115AB}" type="slidenum">
              <a:rPr kumimoji="1" lang="en-US" altLang="ja-JP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900704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A1C03DE-A5D8-5D74-C5BD-34361BB5DF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65AB69E3-4E08-EE4B-FA8B-71DD7D2F06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F003526B-6BEC-C77A-6F74-2B9AFCE933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FD2E34CE-5834-C8D1-EAE2-92FEAF1CB3D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DD1DB001-2B93-08A6-D032-729266DA6BC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1872D1E3-6397-BE0F-E1BC-BBE2360205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219D5A-4D32-8644-87D6-75D98FEC1133}" type="datetimeFigureOut">
              <a:rPr kumimoji="1" lang="en-US" altLang="ja-JP" smtClean="0"/>
              <a:t>9/30/25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62895F71-1BB8-D274-F11A-92ADD1F62A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9B51051B-5B02-A196-D2A8-3D74D9A16A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E6B0AB-2A4E-7641-A49E-9C5FB51115AB}" type="slidenum">
              <a:rPr kumimoji="1" lang="en-US" altLang="ja-JP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851581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952D424-738F-9060-0846-E1196CBDC8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ED74323C-D223-9578-287E-BCB217D54F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219D5A-4D32-8644-87D6-75D98FEC1133}" type="datetimeFigureOut">
              <a:rPr kumimoji="1" lang="en-US" altLang="ja-JP" smtClean="0"/>
              <a:t>9/30/25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D8DEFAA7-5064-A6AD-D010-F5B9CD14FD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7FF6B7B7-4B65-97B4-63EE-60B1B091E6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E6B0AB-2A4E-7641-A49E-9C5FB51115AB}" type="slidenum">
              <a:rPr kumimoji="1" lang="en-US" altLang="ja-JP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876719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4464E84C-4F81-4C98-A72D-0045376578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219D5A-4D32-8644-87D6-75D98FEC1133}" type="datetimeFigureOut">
              <a:rPr kumimoji="1" lang="en-US" altLang="ja-JP" smtClean="0"/>
              <a:t>9/30/25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F0F1E079-A569-4F17-5DBA-672F059FAF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2EEE24F2-6592-14B9-1DB9-12EB44BEA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E6B0AB-2A4E-7641-A49E-9C5FB51115AB}" type="slidenum">
              <a:rPr kumimoji="1" lang="en-US" altLang="ja-JP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371347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2B73C34-8D19-8C2D-7357-0D1AE997D9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34CD61E2-A10E-DDE7-A94A-96C3B692EE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5D1EAEE5-BE50-86C2-AA98-09150CD0084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DC9CA201-8B28-945D-56FA-2EE2A41925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219D5A-4D32-8644-87D6-75D98FEC1133}" type="datetimeFigureOut">
              <a:rPr kumimoji="1" lang="en-US" altLang="ja-JP" smtClean="0"/>
              <a:t>9/30/25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AF365C8A-6471-D4ED-5D50-DAFDE1DBF6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701D4A97-60B0-4471-7180-3AAAF97797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E6B0AB-2A4E-7641-A49E-9C5FB51115AB}" type="slidenum">
              <a:rPr kumimoji="1" lang="en-US" altLang="ja-JP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059184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EF8CDFA-966B-7453-4CB7-45F036DEF5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B36D3B9D-EDFB-D0F7-A4F6-DE3DAB649E0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742F335B-2EED-0715-45E1-2A2935346E1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414C853D-ABEF-1A4B-A06A-700311AB05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219D5A-4D32-8644-87D6-75D98FEC1133}" type="datetimeFigureOut">
              <a:rPr kumimoji="1" lang="en-US" altLang="ja-JP" smtClean="0"/>
              <a:t>9/30/25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4595137C-8F41-B687-FE2D-A94347D6CB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58735CCA-68CB-2977-91FB-73940578C9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E6B0AB-2A4E-7641-A49E-9C5FB51115AB}" type="slidenum">
              <a:rPr kumimoji="1" lang="en-US" altLang="ja-JP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145309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0331DC1-3E34-F395-042A-380D0C0BA3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C91DD051-4332-4235-42A3-B0B861D763C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6020C3A-4ED0-688B-8AEF-F0ED75D89E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219D5A-4D32-8644-87D6-75D98FEC1133}" type="datetimeFigureOut">
              <a:rPr kumimoji="1" lang="en-US" altLang="ja-JP" smtClean="0"/>
              <a:t>9/30/25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28626B7-5843-BF66-F74B-9F4301AD7F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5F11DBF6-6B48-9F5D-CAA4-C6B760056B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E6B0AB-2A4E-7641-A49E-9C5FB51115AB}" type="slidenum">
              <a:rPr kumimoji="1" lang="en-US" altLang="ja-JP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64791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378376A3-E2D1-8C50-D23F-BE4CD132730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5B2EF3AE-4673-6C6A-BF11-29359781334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4A8D0F2-EC2F-62C4-4D36-B9CFD52C8B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219D5A-4D32-8644-87D6-75D98FEC1133}" type="datetimeFigureOut">
              <a:rPr kumimoji="1" lang="en-US" altLang="ja-JP" smtClean="0"/>
              <a:t>9/30/25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EC655B9-40EC-C944-7850-C05EC5939B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FC23D84-37CB-E84C-058D-1ACF6B0F49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E6B0AB-2A4E-7641-A49E-9C5FB51115AB}" type="slidenum">
              <a:rPr kumimoji="1" lang="en-US" altLang="ja-JP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10052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DCA5AE67-E94D-1D4B-FC57-79B7CE5F37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38B3872B-077B-6065-EAC4-B8CB35B9FA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3D6A68D-B346-2BB8-B729-549DDA855A0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219D5A-4D32-8644-87D6-75D98FEC1133}" type="datetimeFigureOut">
              <a:rPr kumimoji="1" lang="en-US" altLang="ja-JP" smtClean="0"/>
              <a:t>9/30/25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6D3A59B-4E01-010F-E1A2-912B1F1167F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C0AC62F-CE87-42AA-C974-43B12945FDE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E6B0AB-2A4E-7641-A49E-9C5FB51115AB}" type="slidenum">
              <a:rPr kumimoji="1" lang="en-US" altLang="ja-JP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463338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028BCAA-4028-AE70-169B-51791964185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F43CBADA-0E6A-898B-2997-E7FCD308DCC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pic>
        <p:nvPicPr>
          <p:cNvPr id="4" name="図 4">
            <a:extLst>
              <a:ext uri="{FF2B5EF4-FFF2-40B4-BE49-F238E27FC236}">
                <a16:creationId xmlns:a16="http://schemas.microsoft.com/office/drawing/2014/main" id="{3FDD70F6-D59D-D77D-81AA-9CC39875A90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20" t="19409" r="11249" b="24380"/>
          <a:stretch/>
        </p:blipFill>
        <p:spPr>
          <a:xfrm>
            <a:off x="0" y="0"/>
            <a:ext cx="1290164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46660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2AD715F-3C79-8C23-816C-12BEDA9FB3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ja-JP" altLang="en-US"/>
          </a:p>
        </p:txBody>
      </p:sp>
      <p:pic>
        <p:nvPicPr>
          <p:cNvPr id="4" name="図 4">
            <a:extLst>
              <a:ext uri="{FF2B5EF4-FFF2-40B4-BE49-F238E27FC236}">
                <a16:creationId xmlns:a16="http://schemas.microsoft.com/office/drawing/2014/main" id="{E9B1F3E4-6021-5494-DE75-9C17CC4E09D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52" t="19986" r="14842" b="20969"/>
          <a:stretch/>
        </p:blipFill>
        <p:spPr>
          <a:xfrm>
            <a:off x="0" y="-19559"/>
            <a:ext cx="12192000" cy="7385297"/>
          </a:xfrm>
        </p:spPr>
      </p:pic>
    </p:spTree>
    <p:extLst>
      <p:ext uri="{BB962C8B-B14F-4D97-AF65-F5344CB8AC3E}">
        <p14:creationId xmlns:p14="http://schemas.microsoft.com/office/powerpoint/2010/main" val="6510431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5429866-3346-9102-7391-D10172D013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ja-JP" altLang="en-US"/>
          </a:p>
        </p:txBody>
      </p:sp>
      <p:pic>
        <p:nvPicPr>
          <p:cNvPr id="4" name="図 4">
            <a:extLst>
              <a:ext uri="{FF2B5EF4-FFF2-40B4-BE49-F238E27FC236}">
                <a16:creationId xmlns:a16="http://schemas.microsoft.com/office/drawing/2014/main" id="{1799452D-E6C8-72E8-7D64-DC8E8BA5E8F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83" t="20239" r="11714" b="18956"/>
          <a:stretch/>
        </p:blipFill>
        <p:spPr>
          <a:xfrm>
            <a:off x="0" y="0"/>
            <a:ext cx="12192000" cy="7354256"/>
          </a:xfrm>
        </p:spPr>
      </p:pic>
    </p:spTree>
    <p:extLst>
      <p:ext uri="{BB962C8B-B14F-4D97-AF65-F5344CB8AC3E}">
        <p14:creationId xmlns:p14="http://schemas.microsoft.com/office/powerpoint/2010/main" val="16768250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32F0B2F-8E44-511B-FEF6-B72A2F4C7D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ja-JP" altLang="en-US"/>
          </a:p>
        </p:txBody>
      </p:sp>
      <p:pic>
        <p:nvPicPr>
          <p:cNvPr id="4" name="図 4">
            <a:extLst>
              <a:ext uri="{FF2B5EF4-FFF2-40B4-BE49-F238E27FC236}">
                <a16:creationId xmlns:a16="http://schemas.microsoft.com/office/drawing/2014/main" id="{BE55EF7A-367B-EEF9-E700-92DF3B94BE2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44" t="20776" r="15026" b="20322"/>
          <a:stretch/>
        </p:blipFill>
        <p:spPr>
          <a:xfrm>
            <a:off x="105833" y="-1"/>
            <a:ext cx="12086167" cy="7477771"/>
          </a:xfrm>
        </p:spPr>
      </p:pic>
    </p:spTree>
    <p:extLst>
      <p:ext uri="{BB962C8B-B14F-4D97-AF65-F5344CB8AC3E}">
        <p14:creationId xmlns:p14="http://schemas.microsoft.com/office/powerpoint/2010/main" val="10026190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2E1A4C9-F9A2-7A68-B363-ABAFC10648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ja-JP" altLang="en-US"/>
          </a:p>
        </p:txBody>
      </p:sp>
      <p:pic>
        <p:nvPicPr>
          <p:cNvPr id="4" name="図 4">
            <a:extLst>
              <a:ext uri="{FF2B5EF4-FFF2-40B4-BE49-F238E27FC236}">
                <a16:creationId xmlns:a16="http://schemas.microsoft.com/office/drawing/2014/main" id="{FEAC23E6-05C1-A4FD-7916-FD67674ED3A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53" t="14887" r="11975" b="19442"/>
          <a:stretch/>
        </p:blipFill>
        <p:spPr>
          <a:xfrm>
            <a:off x="0" y="-458187"/>
            <a:ext cx="12192000" cy="7945823"/>
          </a:xfrm>
        </p:spPr>
      </p:pic>
    </p:spTree>
    <p:extLst>
      <p:ext uri="{BB962C8B-B14F-4D97-AF65-F5344CB8AC3E}">
        <p14:creationId xmlns:p14="http://schemas.microsoft.com/office/powerpoint/2010/main" val="36726270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840C666-BC25-3D0E-453A-10B20BC620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ja-JP" altLang="en-US"/>
          </a:p>
        </p:txBody>
      </p:sp>
      <p:pic>
        <p:nvPicPr>
          <p:cNvPr id="4" name="図 4">
            <a:extLst>
              <a:ext uri="{FF2B5EF4-FFF2-40B4-BE49-F238E27FC236}">
                <a16:creationId xmlns:a16="http://schemas.microsoft.com/office/drawing/2014/main" id="{0748F671-EF98-9816-C492-E811E635F83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08" t="19197" r="14214" b="23820"/>
          <a:stretch/>
        </p:blipFill>
        <p:spPr>
          <a:xfrm>
            <a:off x="0" y="-1"/>
            <a:ext cx="12192000" cy="7115617"/>
          </a:xfrm>
        </p:spPr>
      </p:pic>
    </p:spTree>
    <p:extLst>
      <p:ext uri="{BB962C8B-B14F-4D97-AF65-F5344CB8AC3E}">
        <p14:creationId xmlns:p14="http://schemas.microsoft.com/office/powerpoint/2010/main" val="25514707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D6AFE22-36DA-C8D4-C228-E2F057A348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ja-JP" altLang="en-US"/>
          </a:p>
        </p:txBody>
      </p:sp>
      <p:pic>
        <p:nvPicPr>
          <p:cNvPr id="4" name="図 4">
            <a:extLst>
              <a:ext uri="{FF2B5EF4-FFF2-40B4-BE49-F238E27FC236}">
                <a16:creationId xmlns:a16="http://schemas.microsoft.com/office/drawing/2014/main" id="{AE785776-369D-6C50-570F-279D8A07CD6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23" t="19197" r="15148" b="19651"/>
          <a:stretch/>
        </p:blipFill>
        <p:spPr>
          <a:xfrm>
            <a:off x="0" y="0"/>
            <a:ext cx="12192000" cy="7720311"/>
          </a:xfrm>
        </p:spPr>
      </p:pic>
    </p:spTree>
    <p:extLst>
      <p:ext uri="{BB962C8B-B14F-4D97-AF65-F5344CB8AC3E}">
        <p14:creationId xmlns:p14="http://schemas.microsoft.com/office/powerpoint/2010/main" val="38589535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0368C00-B009-BB7B-AF18-5096E356C2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ja-JP" altLang="en-US"/>
          </a:p>
        </p:txBody>
      </p:sp>
      <p:pic>
        <p:nvPicPr>
          <p:cNvPr id="4" name="図 4">
            <a:extLst>
              <a:ext uri="{FF2B5EF4-FFF2-40B4-BE49-F238E27FC236}">
                <a16:creationId xmlns:a16="http://schemas.microsoft.com/office/drawing/2014/main" id="{552ACEBB-5EFF-B7BD-18D9-D11607A6BED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47" t="19197" r="16006" b="18956"/>
          <a:stretch/>
        </p:blipFill>
        <p:spPr>
          <a:xfrm>
            <a:off x="0" y="-846667"/>
            <a:ext cx="12022667" cy="7995736"/>
          </a:xfrm>
        </p:spPr>
      </p:pic>
    </p:spTree>
    <p:extLst>
      <p:ext uri="{BB962C8B-B14F-4D97-AF65-F5344CB8AC3E}">
        <p14:creationId xmlns:p14="http://schemas.microsoft.com/office/powerpoint/2010/main" val="7913861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0</Words>
  <Application>Microsoft Macintosh PowerPoint</Application>
  <PresentationFormat>ワイド画面</PresentationFormat>
  <Paragraphs>0</Paragraphs>
  <Slides>8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8</vt:i4>
      </vt:variant>
    </vt:vector>
  </HeadingPairs>
  <TitlesOfParts>
    <vt:vector size="12" baseType="lpstr">
      <vt:lpstr>游ゴシック</vt:lpstr>
      <vt:lpstr>游ゴシック Light</vt:lpstr>
      <vt:lpstr>Arial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謙哉 若狭</dc:creator>
  <cp:lastModifiedBy>謙哉 若狭</cp:lastModifiedBy>
  <cp:revision>3</cp:revision>
  <dcterms:created xsi:type="dcterms:W3CDTF">2023-04-09T21:46:17Z</dcterms:created>
  <dcterms:modified xsi:type="dcterms:W3CDTF">2025-09-30T11:09:54Z</dcterms:modified>
</cp:coreProperties>
</file>