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CB2247-F016-974E-A421-EBFEF8025AB9}" v="65" dt="2025-06-23T03:55:52.0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70DC07-41F3-EDF2-2922-199FC20ED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E141579-0166-F6C2-2B5B-0ED16FDFA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E44BC3-CDA1-4DF5-518E-EB17D8B5F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DA2CBD-EA59-7065-841C-2C4706AFA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0DBB2E-1798-42BC-4AED-644BAB73E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697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54E792-9B29-651E-200C-0BDFAD046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494D8B-E0BC-ED34-B438-2F00C24FE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D4A0B5-D6B1-341C-23F7-9E6E38AA3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EEE9F9-C5BF-A2D0-F32C-3910571B0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1F42DB-302D-EEE3-98A5-DE009AE69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92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47B28E-6CA6-DC7A-0C9F-DC1ACE3A8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5EEF37-ECEF-5A2C-25BE-978334B45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A50FD3-9ECA-52DF-3C59-1C5C8BE02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B29AE8-FB6C-9C92-3310-136A860AB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2A2421-CE0C-4291-AEA1-95A263EF0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7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3D9955-32EC-FE52-DA4C-2A3F3E554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F7D5E3-3D2C-1AB9-C96A-E7FAF25ED1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3DF5C1-0122-1AD5-7F64-2B382858B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24B7DA-A264-D52E-A425-51DA59667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73C9F7-EDE0-870F-041F-C66299CE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82AE8E1-8B63-F4D2-DE1E-66BA0A6E6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32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2358AD-6234-FBB0-D1D0-99DD0CEA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DCCC36-9A6C-571C-E337-0C680BE31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746CAD3-CAF0-8ACC-A4C4-5905112A6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5CBA702-EE7D-ECAF-FDF8-7FB68AA25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591E411-40D5-8479-D331-AEAA97315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451D4E5-8DCB-43DF-02A8-DEED40098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F442467-795E-26EB-1A26-1BB42044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8D7E096-045C-E8AF-FDE8-1E6C456A5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35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4232D0-56F1-FC03-30DD-8B6234A3B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7BB03DC-BCA5-19C6-C5DB-A4287C41E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78306D2-D929-F4E3-173F-A8FD5C038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6D35D1-557F-DF01-82F9-8A2B6D86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69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3AB7805-50A5-6982-21C5-D0A95AB4E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417A562-3536-5BA1-983A-F108D9456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2BDD80B-816E-6B45-1FA4-E7CB2A1D8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571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BEB3C6-410E-858C-9B36-6B69E61E0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F8D1F8-B530-B1D4-CD70-B50B2CCCB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88225A1-402C-894C-65A6-A47B58737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411EB1-3392-3AAE-E51F-BFEA67300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E5E4A4-B9CD-351E-C771-0470921B7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56BA15-637F-E9BE-415E-917922C7B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50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18D446-D77B-F8BA-C628-760D4B3BB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1282BE0-73A8-7C0E-306C-E39E84777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584985B-2399-FC54-CB0C-78D5E3800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A45F35-182D-2D9F-B019-95E8BDDCB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8A6CE0-1C5B-85CB-46EF-12A46BBAF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C2FD01-FCBF-D9A8-CEF3-89837A3D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48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C222B0-2A87-852B-5EB9-301E97919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5339C84-5CC0-4648-7206-0365FF496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2E6D82-A6FC-03DA-6CE0-4B43A35B1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5FD26C-BA0F-0FF1-3C5E-A2115A87E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B3ECAA4-D581-23CE-CB6D-C3BEC29F9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010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CA2EB40-2FB9-774C-0F67-16B9C311E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690602-3902-E9FE-4E71-143E7230C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5FC2EC-DDBE-3F16-DB6D-4A4167378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79C77C-F352-C50F-C31B-1F500ACE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36F04D-09E0-7166-4C01-B03487A5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17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4316736-00D6-275C-F084-994762C00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CAB95B-1EC4-8690-0AFB-E2B8914AD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1F472FF-0C5B-8E5B-AAB1-4E91F0467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44CB21-6B82-5E4D-BBB3-175573DDC19B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FFBB3C-B9C1-4F8B-4542-3729C4277D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644706-8822-CFA5-9662-7FDD2D1E1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E7E9C-F731-8A45-958E-7CBCE99ED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854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620E8A4-7E6A-553D-9DE4-56618990C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432" y="24714"/>
            <a:ext cx="9391136" cy="70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0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997CE286-13F2-7404-5CBA-BA065443D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873929"/>
              </p:ext>
            </p:extLst>
          </p:nvPr>
        </p:nvGraphicFramePr>
        <p:xfrm>
          <a:off x="285505" y="210066"/>
          <a:ext cx="11417643" cy="6437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7831">
                  <a:extLst>
                    <a:ext uri="{9D8B030D-6E8A-4147-A177-3AD203B41FA5}">
                      <a16:colId xmlns:a16="http://schemas.microsoft.com/office/drawing/2014/main" val="4098964932"/>
                    </a:ext>
                  </a:extLst>
                </a:gridCol>
                <a:gridCol w="936815">
                  <a:extLst>
                    <a:ext uri="{9D8B030D-6E8A-4147-A177-3AD203B41FA5}">
                      <a16:colId xmlns:a16="http://schemas.microsoft.com/office/drawing/2014/main" val="398457074"/>
                    </a:ext>
                  </a:extLst>
                </a:gridCol>
                <a:gridCol w="1247571">
                  <a:extLst>
                    <a:ext uri="{9D8B030D-6E8A-4147-A177-3AD203B41FA5}">
                      <a16:colId xmlns:a16="http://schemas.microsoft.com/office/drawing/2014/main" val="2761642006"/>
                    </a:ext>
                  </a:extLst>
                </a:gridCol>
                <a:gridCol w="1247571">
                  <a:extLst>
                    <a:ext uri="{9D8B030D-6E8A-4147-A177-3AD203B41FA5}">
                      <a16:colId xmlns:a16="http://schemas.microsoft.com/office/drawing/2014/main" val="564181817"/>
                    </a:ext>
                  </a:extLst>
                </a:gridCol>
                <a:gridCol w="1247571">
                  <a:extLst>
                    <a:ext uri="{9D8B030D-6E8A-4147-A177-3AD203B41FA5}">
                      <a16:colId xmlns:a16="http://schemas.microsoft.com/office/drawing/2014/main" val="193408292"/>
                    </a:ext>
                  </a:extLst>
                </a:gridCol>
                <a:gridCol w="1247571">
                  <a:extLst>
                    <a:ext uri="{9D8B030D-6E8A-4147-A177-3AD203B41FA5}">
                      <a16:colId xmlns:a16="http://schemas.microsoft.com/office/drawing/2014/main" val="2390642687"/>
                    </a:ext>
                  </a:extLst>
                </a:gridCol>
                <a:gridCol w="1247571">
                  <a:extLst>
                    <a:ext uri="{9D8B030D-6E8A-4147-A177-3AD203B41FA5}">
                      <a16:colId xmlns:a16="http://schemas.microsoft.com/office/drawing/2014/main" val="2279833402"/>
                    </a:ext>
                  </a:extLst>
                </a:gridCol>
                <a:gridCol w="1247571">
                  <a:extLst>
                    <a:ext uri="{9D8B030D-6E8A-4147-A177-3AD203B41FA5}">
                      <a16:colId xmlns:a16="http://schemas.microsoft.com/office/drawing/2014/main" val="2777183707"/>
                    </a:ext>
                  </a:extLst>
                </a:gridCol>
                <a:gridCol w="1247571">
                  <a:extLst>
                    <a:ext uri="{9D8B030D-6E8A-4147-A177-3AD203B41FA5}">
                      <a16:colId xmlns:a16="http://schemas.microsoft.com/office/drawing/2014/main" val="37351147"/>
                    </a:ext>
                  </a:extLst>
                </a:gridCol>
              </a:tblGrid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RAT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1936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1948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1960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1972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1984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1996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2008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2020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6040926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OX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1937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1949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1961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1973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1985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1997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2009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2021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3794045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TIGER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1938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1950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1962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1974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1986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1998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2010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2022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1884669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RABBI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1939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1951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1963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1975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1987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1999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2011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2023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7149616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DRAGON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1940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1952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1964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1976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1988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2000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2012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2024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8154466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SNAKE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1941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1953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1965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1977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1989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2001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2013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2025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10428572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HORSE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1942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1954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1966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1978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1990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2002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2014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2026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0987113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SHEEP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1943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1955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1967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1979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1991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2003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2015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2027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34671899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MONKEY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1944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1956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1968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1980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1992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2004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2016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2028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939177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ROOSTER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1945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1957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1969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1981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1993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2005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2017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2029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36573421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DOG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1946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1958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1970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1982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>
                          <a:effectLst/>
                        </a:rPr>
                        <a:t>1994</a:t>
                      </a:r>
                      <a:endParaRPr lang="en-US" altLang="ja-JP" sz="3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2006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2018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</a:rPr>
                        <a:t>2030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82232902"/>
                  </a:ext>
                </a:extLst>
              </a:tr>
              <a:tr h="536489">
                <a:tc>
                  <a:txBody>
                    <a:bodyPr/>
                    <a:lstStyle/>
                    <a:p>
                      <a:pPr algn="l" fontAlgn="ctr"/>
                      <a:r>
                        <a:rPr lang="en" sz="2400" b="1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BOAR</a:t>
                      </a:r>
                      <a:endParaRPr lang="en" sz="2400" b="1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1947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1959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1971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1983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1995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2007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2019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2031</a:t>
                      </a:r>
                      <a:endParaRPr lang="en-US" altLang="ja-JP" sz="32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4231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035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C27FA24-9EB6-2D94-AA8B-37458446E06A}"/>
              </a:ext>
            </a:extLst>
          </p:cNvPr>
          <p:cNvSpPr txBox="1"/>
          <p:nvPr/>
        </p:nvSpPr>
        <p:spPr>
          <a:xfrm>
            <a:off x="110289" y="453006"/>
            <a:ext cx="11971421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600" b="1" kern="100" dirty="0">
                <a:solidFill>
                  <a:srgbClr val="0070C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Strengths</a:t>
            </a:r>
          </a:p>
          <a:p>
            <a:pPr algn="ctr"/>
            <a:r>
              <a:rPr lang="en-US" altLang="ja-JP" sz="16600" b="1" kern="100" dirty="0">
                <a:solidFill>
                  <a:srgbClr val="0070C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Weaknesses</a:t>
            </a:r>
            <a:endParaRPr lang="ja-JP" altLang="ja-JP" sz="16600" b="1" kern="100">
              <a:solidFill>
                <a:srgbClr val="0070C0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177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DFFE7FB-71E4-B4F0-F2D7-180BBE078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947" y="3429000"/>
            <a:ext cx="3276600" cy="32766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4BD4D2-F9CC-9EEA-6CAE-36D1CEFF8816}"/>
              </a:ext>
            </a:extLst>
          </p:cNvPr>
          <p:cNvSpPr txBox="1"/>
          <p:nvPr/>
        </p:nvSpPr>
        <p:spPr>
          <a:xfrm>
            <a:off x="276727" y="332419"/>
            <a:ext cx="1174282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Rat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Adaptable and insightful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Sometimes overly sensitive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999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4F78282-D39E-3C7C-5C93-F70190630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0" y="3657600"/>
            <a:ext cx="3251200" cy="32004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772EBEC-57AF-0365-AF35-1EDD452E1AE8}"/>
              </a:ext>
            </a:extLst>
          </p:cNvPr>
          <p:cNvSpPr txBox="1"/>
          <p:nvPr/>
        </p:nvSpPr>
        <p:spPr>
          <a:xfrm>
            <a:off x="276727" y="332419"/>
            <a:ext cx="1174282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80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Ox</a:t>
            </a:r>
            <a:endParaRPr lang="ja-JP" altLang="ja-JP" sz="80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</a:t>
            </a:r>
            <a:r>
              <a:rPr lang="en-US" altLang="ja-JP" sz="80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Loyal and stable</a:t>
            </a:r>
            <a:endParaRPr lang="ja-JP" altLang="ja-JP" sz="80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80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</a:t>
            </a:r>
            <a:r>
              <a:rPr lang="en-US" altLang="ja-JP" sz="80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Can be stubborn</a:t>
            </a:r>
            <a:endParaRPr lang="ja-JP" altLang="ja-JP" sz="80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188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5D2DF1B-72A6-0BE0-0D0C-D4D22A55F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0" y="3594100"/>
            <a:ext cx="3251200" cy="32639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156D629-8063-32C0-8DE7-3FB351216BFF}"/>
              </a:ext>
            </a:extLst>
          </p:cNvPr>
          <p:cNvSpPr txBox="1"/>
          <p:nvPr/>
        </p:nvSpPr>
        <p:spPr>
          <a:xfrm>
            <a:off x="347913" y="524924"/>
            <a:ext cx="1105802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Tiger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Energetic and a natural leader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Reckless and impatient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52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D20350-C8C4-4BC9-4664-8979B4598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0" y="3606800"/>
            <a:ext cx="3251200" cy="32512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591611C-208A-C241-8E1B-98342F42AE8B}"/>
              </a:ext>
            </a:extLst>
          </p:cNvPr>
          <p:cNvSpPr txBox="1"/>
          <p:nvPr/>
        </p:nvSpPr>
        <p:spPr>
          <a:xfrm>
            <a:off x="559468" y="524924"/>
            <a:ext cx="985987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Rabbit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Sociable and calm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Sometimes too timid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751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6E96EC7-5716-2421-5A5D-91E22BFFB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457" y="3657600"/>
            <a:ext cx="3225800" cy="32004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A36C81D-ACB7-3D1B-C21A-5E13E2625CA9}"/>
              </a:ext>
            </a:extLst>
          </p:cNvPr>
          <p:cNvSpPr txBox="1"/>
          <p:nvPr/>
        </p:nvSpPr>
        <p:spPr>
          <a:xfrm>
            <a:off x="427120" y="284293"/>
            <a:ext cx="1147211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Dragon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Enthusiastic and confident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Overly ambitious and self-centered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978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3A98A3F-C162-6474-D3D5-6621BDA27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0" y="3619500"/>
            <a:ext cx="3238500" cy="32385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A394628-FEDC-BACD-5337-29A2A03E385F}"/>
              </a:ext>
            </a:extLst>
          </p:cNvPr>
          <p:cNvSpPr txBox="1"/>
          <p:nvPr/>
        </p:nvSpPr>
        <p:spPr>
          <a:xfrm>
            <a:off x="588544" y="368513"/>
            <a:ext cx="1101491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Snake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Thoughtful and insightful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Prone to jealousy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731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0985A33-004A-9980-781B-14D1BFB0E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00" y="3632200"/>
            <a:ext cx="3225800" cy="3225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07B242-DD97-70B8-6939-B74CC0ED0BA8}"/>
              </a:ext>
            </a:extLst>
          </p:cNvPr>
          <p:cNvSpPr txBox="1"/>
          <p:nvPr/>
        </p:nvSpPr>
        <p:spPr>
          <a:xfrm>
            <a:off x="324853" y="212103"/>
            <a:ext cx="1186714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Horse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Active and cheerful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Can be whimsical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66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2CB3050-2EA1-34B1-90BE-9D30659CF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00" y="3619500"/>
            <a:ext cx="3225800" cy="32385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08B94F-8A0C-34B8-B732-4EEC390D1CF1}"/>
              </a:ext>
            </a:extLst>
          </p:cNvPr>
          <p:cNvSpPr txBox="1"/>
          <p:nvPr/>
        </p:nvSpPr>
        <p:spPr>
          <a:xfrm>
            <a:off x="414087" y="490672"/>
            <a:ext cx="1136382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Sheep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Sensitive and considerate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</a:t>
            </a: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Too reserved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23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7267B47-24C2-2DC4-8839-8D90D763C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749" y="3712691"/>
            <a:ext cx="3225800" cy="32385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C799CB-3A9F-7EDA-AD59-F257BFEAD10D}"/>
              </a:ext>
            </a:extLst>
          </p:cNvPr>
          <p:cNvSpPr txBox="1"/>
          <p:nvPr/>
        </p:nvSpPr>
        <p:spPr>
          <a:xfrm>
            <a:off x="499310" y="117693"/>
            <a:ext cx="111111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Monkey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Witty and creative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Restless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787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0189F14-97B4-F09A-6135-3C2A78DB7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0" y="3632200"/>
            <a:ext cx="3238500" cy="3225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268074B-76B8-9E7B-7751-B21E72876AC7}"/>
              </a:ext>
            </a:extLst>
          </p:cNvPr>
          <p:cNvSpPr txBox="1"/>
          <p:nvPr/>
        </p:nvSpPr>
        <p:spPr>
          <a:xfrm>
            <a:off x="475247" y="212103"/>
            <a:ext cx="1149617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Rooster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Meticulous and focused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Overly critical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41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F25B6AC-7A16-E4C4-B058-C11EF3678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900" y="3606800"/>
            <a:ext cx="3213100" cy="32512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0002476-C222-60DF-9EA5-F7E44D416125}"/>
              </a:ext>
            </a:extLst>
          </p:cNvPr>
          <p:cNvSpPr txBox="1"/>
          <p:nvPr/>
        </p:nvSpPr>
        <p:spPr>
          <a:xfrm>
            <a:off x="330868" y="188040"/>
            <a:ext cx="1172477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Dog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Trustworthy and honest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 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Sometimes too sensitive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815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2796EA4-2995-27CE-4828-0C5678DE8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0" y="3594100"/>
            <a:ext cx="3251200" cy="32639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74B5207-6DCC-6D17-F38C-E6FCF6CBE698}"/>
              </a:ext>
            </a:extLst>
          </p:cNvPr>
          <p:cNvSpPr txBox="1"/>
          <p:nvPr/>
        </p:nvSpPr>
        <p:spPr>
          <a:xfrm>
            <a:off x="463216" y="212103"/>
            <a:ext cx="1124351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200" b="1" kern="1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The Boar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Strengths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Energetic and decisive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  <a:p>
            <a:r>
              <a:rPr lang="en-US" altLang="ja-JP" sz="7200" b="1" kern="10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Weaknesses</a:t>
            </a:r>
            <a:r>
              <a:rPr lang="en-US" altLang="ja-JP" sz="7200" b="1" kern="100" dirty="0">
                <a:solidFill>
                  <a:srgbClr val="FF0000"/>
                </a:solidFill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: Occasionally careless</a:t>
            </a:r>
            <a:endParaRPr lang="ja-JP" altLang="ja-JP" sz="7200" b="1" kern="100">
              <a:effectLst/>
              <a:latin typeface="HGPGothicE" panose="020B0900000000000000" pitchFamily="34" charset="-128"/>
              <a:ea typeface="HGPGothicE" panose="020B09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079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251</Words>
  <Application>Microsoft Macintosh PowerPoint</Application>
  <PresentationFormat>ワイド画面</PresentationFormat>
  <Paragraphs>147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1" baseType="lpstr">
      <vt:lpstr>HGPGothicE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2025-06-23T00:29:16Z</dcterms:created>
  <dcterms:modified xsi:type="dcterms:W3CDTF">2025-09-24T23:25:09Z</dcterms:modified>
</cp:coreProperties>
</file>