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534705-7766-CB66-D5ED-C97ED6540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D16D5D3-F7A7-3974-90E5-CEF96B39B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048CE5-6F43-EB70-6B75-BB1A0EF7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6AAF49-C304-C6A2-B218-904A7C0F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B608ED-4BA9-9548-8F2E-814774C3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30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E8A069-4CA2-E00A-6E0B-8815262E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B2D10C-EE70-D121-5DF1-6FFD6F054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8F6FBF-667C-3515-F6F0-AD4FE9223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7EE83A-500E-4BB9-11E9-3C4AE63C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842044-32EB-F5E8-7FF2-695C48E55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12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BBC0C-41D2-327E-9DD4-1F8C142DF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60D86D-4448-59A6-0CEC-E2BDE173D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40663C-2397-5BDF-B3C0-FC54654F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5BCB54-729A-6044-C264-05ACFA75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370BA2-EE49-D4FC-7D4A-4441451E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19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E3853D-ED51-6F31-FB94-3CFB3255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755D-30ED-9B46-B5EF-80B921E3BC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B77BDD-E08B-3476-20CE-D9D02140C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AA131C-CBAD-01D0-6E75-99AAB2393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908C5F-047C-4BEF-762A-A1DB1942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67963D-3EFA-8530-CFE7-F1F32766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67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23D53D-8A77-CF45-E7D2-D18BD336A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C68AFB-600F-5119-F8C7-2053DA294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5BEE55-DBEF-7E6A-952B-C56A9633E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127429A-1616-2DFC-B597-B1B9F0843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76B000-F425-A365-71D6-29234027F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04FEC01-9D6E-859F-AE88-2A90D6BAA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AFCBF65-CBB1-7979-0D87-92832291A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A7687FC-2451-1208-B862-0D52DCD9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870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8FA540-1E50-8EF9-C536-E56BB9766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4A1244F-F5A7-FE7C-EAE8-3D0E7D56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A0C2D9F-C5B3-5B8F-2FAB-F6BDE336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165BF8C-90CD-DFBF-D25A-D5E705716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96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1BEC832-86F6-9772-11A0-12E8ED87D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DD0362-9BB5-5244-980A-BEBE0EED0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5F8E68-F088-BD37-3F70-40651D1E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32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47FF1C-ABF4-9D20-4F47-700D8A55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B0CD43-1A78-9624-BEB7-E13D38B48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7A90063-4E55-8A71-6A32-E83461B98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B24430-2A1A-C500-CEC6-BD8A740B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4E84A6-5419-F403-30DD-7ACAD5EAA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5D3D54-E99A-77DC-1787-EF3777F9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87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505E85-853C-5D36-7768-CF39628E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4555C04-C9DB-2DC4-EC21-A6F5CBDD2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D13106-A72C-3553-55D9-C41E227D7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737D9D-8E48-26EA-6BC9-005C38C59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8D88CD-192E-CBA1-27DD-EEAAE0A5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B21D34-68C7-7CE1-3CFB-C45B89C8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29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5C9862-1DBF-F557-8493-1091C649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B716CA5-0949-038A-3590-DBBB3ADC8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B57EC8-F4DB-E67D-D30A-F67FCE01E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DF4F64-807B-9EE5-D681-448B4CBD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A73234-7CD9-6497-4074-0830F869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6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A78CFDB-7F0B-C4B6-933B-719EA87D3B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277C13-5F6F-E730-4548-A4AA8C780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22D42B-FC4C-C0D3-06A1-DE1149BA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3F983E-908B-E323-3E5C-76C76CB4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4BA2C4-D9D0-A156-AC48-FC6B32E0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F95BB1-170A-EAE3-B694-7AC493CE2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98973F-0903-10FC-EF3B-DBEFAE83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870589-8834-8474-5C66-1C4D9DD28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EBA8FB-CDC8-6D46-8A1A-B44E9CDB9944}" type="datetimeFigureOut">
              <a:rPr kumimoji="1" lang="en-US" altLang="ja-JP" smtClean="0"/>
              <a:t>9/25/25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55070F-0899-ECB6-FA74-0EAF40CE43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D56C68-CB70-DC9F-580F-3B71258DD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50F256-2CEB-5F43-8096-4C9103D4B721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53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578C1A7-F6E2-F881-1F2F-33DF3BC37C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33" b="115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FB7D18E-D2AD-AAF6-E981-918CE73AFC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56" b="198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87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B3646FB-82C5-539F-A294-96524EE91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32528B-CE12-A17F-C289-B3BA76E3CF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178" r="-1" b="145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6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5B7A67-322F-E033-A98F-098CC02D66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341" b="194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59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B5F8FB9-93B9-4832-A062-85E1B6A5A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2472E1A-0336-B456-D354-BD6D61EBB6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107" r="2" b="19082"/>
          <a:stretch/>
        </p:blipFill>
        <p:spPr>
          <a:xfrm>
            <a:off x="1669474" y="10"/>
            <a:ext cx="10522527" cy="6857990"/>
          </a:xfrm>
          <a:custGeom>
            <a:avLst/>
            <a:gdLst/>
            <a:ahLst/>
            <a:cxnLst/>
            <a:rect l="l" t="t" r="r" b="b"/>
            <a:pathLst>
              <a:path w="10522527" h="6858000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F37E8EB2-7BE0-4F3D-921C-F4E9C2C1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77AE46B-A945-4A7E-9911-903176079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68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B78F6D8-20BE-8075-1195-9D09508DC5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84" b="114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9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202A89F-3260-46BE-2DBC-A5C70E4D2A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97" b="80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3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62DBC0-D2C6-C7B5-C9D5-6F39A35BE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79" y="918546"/>
            <a:ext cx="7414877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14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FEA25A-9CCC-5F67-32EC-E1CD5D9CA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6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319525-D566-2981-827A-E7C4BC7BA1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31" b="656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54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F5162EB-A0DE-C05A-74B2-7AB04ED66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67" b="937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27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9A71FF5-31A3-73F7-EBF5-1A094B058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146" y="-53147"/>
            <a:ext cx="7037828" cy="691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87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FA8217-F963-F857-2F63-D9932AD614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80" b="93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ワイド画面</PresentationFormat>
  <Paragraphs>0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若狭 謙哉</dc:creator>
  <cp:lastModifiedBy>謙哉 若狭</cp:lastModifiedBy>
  <cp:revision>4</cp:revision>
  <dcterms:created xsi:type="dcterms:W3CDTF">2024-12-30T10:18:28Z</dcterms:created>
  <dcterms:modified xsi:type="dcterms:W3CDTF">2025-09-25T00:30:00Z</dcterms:modified>
</cp:coreProperties>
</file>