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8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0" r:id="rId23"/>
    <p:sldId id="281" r:id="rId24"/>
    <p:sldId id="282" r:id="rId25"/>
    <p:sldId id="283" r:id="rId26"/>
    <p:sldId id="284" r:id="rId27"/>
    <p:sldId id="276" r:id="rId28"/>
    <p:sldId id="277" r:id="rId29"/>
    <p:sldId id="278" r:id="rId30"/>
    <p:sldId id="279" r:id="rId3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F865B4-36D9-7349-812B-6A25BC91C7A7}" v="34" dt="2025-09-29T01:12:27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03"/>
    <p:restoredTop sz="94658"/>
  </p:normalViewPr>
  <p:slideViewPr>
    <p:cSldViewPr snapToGrid="0">
      <p:cViewPr varScale="1">
        <p:scale>
          <a:sx n="106" d="100"/>
          <a:sy n="106" d="100"/>
        </p:scale>
        <p:origin x="35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B2EB9-4E3C-B745-804D-FE1852BB6603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8CFA9-8276-D64F-9DCA-A5768113B5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488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b="0" i="0" u="none" strike="noStrike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「赤」、「橙（だいだい）」、「黄」、「緑」、「青」、「藍」、「紫」</a:t>
            </a:r>
            <a:endParaRPr lang="en" altLang="ja-JP" dirty="0">
              <a:effectLst/>
              <a:latin typeface="Helvetica" pitchFamily="2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CFA9-8276-D64F-9DCA-A5768113B58A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31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4710C8-A363-4F9C-BBFE-2FDEBCBB3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7F1727-9FFD-53B6-D0AA-A5813254C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D027EF-102A-91DB-2E9F-130BF9C8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DC1236-B747-B193-E751-48341F931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44B40B-39AF-B35A-ADBA-2F90B6AD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0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E2A71-0995-07A7-D40D-DEE1B6A4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4972E3-DCC4-D464-E807-1090CE918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2FD652-7519-2A5C-C3FD-162439656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CACE55-747E-F540-70B8-AA9AE5000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20AAF2-F269-882A-1073-D0A591EDF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71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DA1D9-9F1B-AAFE-AE0E-5AD1583E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D35016-F069-61F9-99E6-924D92C1D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BF1520-C83E-252B-9E10-3E767514A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C4CBE0-E3D8-8636-AFB3-17A9AB26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AD68D0-1E3D-0659-9332-5F29138E5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08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6B7B9B-49B9-AB6E-EB47-7C665C3A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26956A-1CA5-7A8A-F279-CC5339B14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F7286C-5E08-857F-A901-5BEA2AD9C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4848AC-3866-C667-F896-59225C3D4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23D634-8E27-D6A3-56D2-10E098865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158FC9-BD95-1B79-6990-5EF0F6CE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15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586D5A-5F95-365D-BE04-CFDE5CC57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1893F6-0E45-8DA3-6D9D-99BC18D8A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BF46C5-C687-EA11-0559-064823A62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DF5BB10-3ED9-4D3E-BF65-13F5DA2A8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1E95424-B16F-9089-2AB0-E81495F49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4AC72D1-1323-F455-022C-A63C46FB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DDC5B97-BA95-D62E-9D73-7CE0D5864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F99006B-3330-C06D-178D-26F2517F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66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4EF35F-07A5-1EB1-B6AC-B0E85CBBC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2606BD5-FA4A-1D70-3F6A-98876223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08131B-A303-B797-F129-676A6C02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53794F-9632-EDFE-E4D5-A2C3C017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87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7FB6198-9C72-58C5-64F6-A27F4BED0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6D08E88-4119-9E30-DF00-18295B657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55DA48-FD9E-29EC-863D-B251488D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59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283195-FE9F-2CCE-B3A6-14412B77A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A1B66F-B588-F997-F99D-6E9032294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218915-DAD6-9A55-B77C-267408A56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19FEED-EC47-3E9A-4A8D-F865FA220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3332A2-7021-FF39-E243-97F23E892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96CB38-86CA-CC13-E190-1F658BF0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65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DFD4A-3884-3748-34BA-64523FFE2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1FBFB34-B587-5B01-36C5-9B61BB9B3B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BDA7453-0C38-6B08-CCC7-F307FD7B8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D33D64-DC54-315E-BA78-BD1784299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8B7C54-468D-9245-82D0-A1148A534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0A2757-DFEC-74DC-CA16-69DC9ACA5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94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2D59F5-C46D-2AAA-20E0-E4146C1F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077807B-FB89-E905-EFB2-C31A90BE9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53A771-433F-DCBC-CEB9-8A7540947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F7D57D-4DDC-04B4-0C3C-EBB5E8E2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D7FA51-FF72-EF0F-BAC6-E282133F2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9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9D5196-2DED-9F2A-6335-2BE872BA0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9349D42-648A-DA0A-949F-C101EFF55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D84DFF-B031-B913-5A30-6716070C9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716AE-EA0C-860D-4B08-B1C4B1E9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76FB38-8662-24D9-09E6-9D85052E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94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CA65BDE-34AD-52D8-ACE9-58B7C0A03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81FD12-8E57-313E-267A-828F30866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5E9219-F8F7-0E17-1C33-B968D4D20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2AA4E4-6EC0-D64D-AB31-492A2665687C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7662B8-02A3-B4EF-8CA0-3BD4EF423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CABAAB-858B-875E-D5CB-EA6083301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71BF21-834B-6A41-AAB1-3C8768C896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62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99BD6EE-996B-2C30-D9C9-6EA0CBB9B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72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93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C97B646-0864-8E48-198A-ACE00F58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99" b="1749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0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5D06D3D-BD70-D6BD-CA96-51C366BC0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57" y="457200"/>
            <a:ext cx="94342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2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1532E39-E7BC-22AD-ABF0-C368D81126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80" b="696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1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92A9DD-A928-82BE-D268-3DFDD5DC3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6036"/>
            <a:ext cx="10241280" cy="68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2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2E3369F-EF39-A087-D5F7-64660D977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366" y="457200"/>
            <a:ext cx="837126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12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42E921C-63FA-8E58-96CF-8BDA9F19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18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97C770-86EB-C6AD-DBCF-763B23CA0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" y="341982"/>
            <a:ext cx="8298180" cy="624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0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5A36BB8-226F-F3D7-E6AB-9BA47A7D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255270"/>
            <a:ext cx="8046720" cy="616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10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7AB19B3-B17C-6423-7297-6F46D76C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97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919DE22-27CD-4B5E-F25C-285F48DF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66" y="0"/>
            <a:ext cx="8747773" cy="65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2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D90BDB-5F89-F68B-6783-B1EEFB240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220" y="449580"/>
            <a:ext cx="61722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1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7D5C2C7-FE02-4D57-76B9-490E2287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580" y="137160"/>
            <a:ext cx="6720840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23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3F4E59D-4311-5E8C-3F31-56684285D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381000"/>
            <a:ext cx="6985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31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35B7929-EA2D-88DE-E6E6-31A9BD90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73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60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FB5662-C77D-7405-7E36-ECD9C4F1A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" y="467360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56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E32123-2EAA-2AC8-6812-C206CE0D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70" y="0"/>
            <a:ext cx="10185460" cy="68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88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CF92860-990A-0116-9857-5EEA6FA35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31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B1A7E67-912E-59D2-04C5-EC8F892526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92" b="1023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7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0113D37-EFD3-E463-E017-04E53E9C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10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E541CD0-1D5C-78D9-BCA7-7606F9EC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8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85D5FE3-2F66-22D0-03CE-ECC45EDE44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33" b="1351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2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8D3F519-A1B5-0AB6-95DD-1C59E63EF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9C604A-F308-4E35-E338-999AE57EF74C}"/>
              </a:ext>
            </a:extLst>
          </p:cNvPr>
          <p:cNvSpPr txBox="1"/>
          <p:nvPr/>
        </p:nvSpPr>
        <p:spPr>
          <a:xfrm>
            <a:off x="372396" y="876054"/>
            <a:ext cx="1723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/>
              <a:t>Cars</a:t>
            </a:r>
            <a:endParaRPr kumimoji="1" lang="ja-JP" altLang="en-US" sz="5400" b="1"/>
          </a:p>
        </p:txBody>
      </p:sp>
    </p:spTree>
    <p:extLst>
      <p:ext uri="{BB962C8B-B14F-4D97-AF65-F5344CB8AC3E}">
        <p14:creationId xmlns:p14="http://schemas.microsoft.com/office/powerpoint/2010/main" val="2291471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E72EA6-E630-7E83-A4A3-C6D9E7035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51138"/>
            <a:ext cx="8275320" cy="595572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0363CF-024C-69E6-58A5-FB95C6D951E5}"/>
              </a:ext>
            </a:extLst>
          </p:cNvPr>
          <p:cNvSpPr txBox="1"/>
          <p:nvPr/>
        </p:nvSpPr>
        <p:spPr>
          <a:xfrm>
            <a:off x="594360" y="1874520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/>
              <a:t>Trend</a:t>
            </a:r>
            <a:endParaRPr kumimoji="1" lang="ja-JP" altLang="en-US" sz="4000" b="1"/>
          </a:p>
        </p:txBody>
      </p:sp>
    </p:spTree>
    <p:extLst>
      <p:ext uri="{BB962C8B-B14F-4D97-AF65-F5344CB8AC3E}">
        <p14:creationId xmlns:p14="http://schemas.microsoft.com/office/powerpoint/2010/main" val="822348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E283E0D-F436-57D9-ACDE-79A5F37B7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33" y="457200"/>
            <a:ext cx="880533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04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E0479E-DDCD-3128-7742-E60B8FA66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0" y="143133"/>
            <a:ext cx="8961120" cy="671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6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D43A1B-7CF0-FD8A-BA0A-F4DA9E518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77" y="2008751"/>
            <a:ext cx="9951041" cy="283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08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885C066-102F-1DFE-CBAA-D4042658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-20320"/>
            <a:ext cx="10492740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80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1F23CD-E7BD-145E-AD31-7947A88D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2" r="35477" b="-1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4DF70B3-1CB2-F6A5-B082-F0F9791E45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772" b="1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87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DAAB828-02C8-4111-AC14-FF5ACEDDF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0"/>
            <a:ext cx="8797955" cy="6858000"/>
          </a:xfrm>
          <a:custGeom>
            <a:avLst/>
            <a:gdLst>
              <a:gd name="connsiteX0" fmla="*/ 1951386 w 8751613"/>
              <a:gd name="connsiteY0" fmla="*/ 0 h 6858000"/>
              <a:gd name="connsiteX1" fmla="*/ 6808636 w 8751613"/>
              <a:gd name="connsiteY1" fmla="*/ 0 h 6858000"/>
              <a:gd name="connsiteX2" fmla="*/ 6972292 w 8751613"/>
              <a:gd name="connsiteY2" fmla="*/ 272824 h 6858000"/>
              <a:gd name="connsiteX3" fmla="*/ 8684358 w 8751613"/>
              <a:gd name="connsiteY3" fmla="*/ 3126935 h 6858000"/>
              <a:gd name="connsiteX4" fmla="*/ 8684358 w 8751613"/>
              <a:gd name="connsiteY4" fmla="*/ 3731065 h 6858000"/>
              <a:gd name="connsiteX5" fmla="*/ 6813619 w 8751613"/>
              <a:gd name="connsiteY5" fmla="*/ 6849692 h 6858000"/>
              <a:gd name="connsiteX6" fmla="*/ 6808636 w 8751613"/>
              <a:gd name="connsiteY6" fmla="*/ 6858000 h 6858000"/>
              <a:gd name="connsiteX7" fmla="*/ 1951386 w 8751613"/>
              <a:gd name="connsiteY7" fmla="*/ 6858000 h 6858000"/>
              <a:gd name="connsiteX8" fmla="*/ 1787729 w 8751613"/>
              <a:gd name="connsiteY8" fmla="*/ 6585176 h 6858000"/>
              <a:gd name="connsiteX9" fmla="*/ 75663 w 8751613"/>
              <a:gd name="connsiteY9" fmla="*/ 3731065 h 6858000"/>
              <a:gd name="connsiteX10" fmla="*/ 75663 w 8751613"/>
              <a:gd name="connsiteY10" fmla="*/ 3126935 h 6858000"/>
              <a:gd name="connsiteX11" fmla="*/ 1946402 w 8751613"/>
              <a:gd name="connsiteY11" fmla="*/ 83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13" h="6858000">
                <a:moveTo>
                  <a:pt x="1951386" y="0"/>
                </a:moveTo>
                <a:lnTo>
                  <a:pt x="6808636" y="0"/>
                </a:lnTo>
                <a:lnTo>
                  <a:pt x="6972292" y="272824"/>
                </a:lnTo>
                <a:cubicBezTo>
                  <a:pt x="8684358" y="3126935"/>
                  <a:pt x="8684358" y="3126935"/>
                  <a:pt x="8684358" y="3126935"/>
                </a:cubicBezTo>
                <a:cubicBezTo>
                  <a:pt x="8774032" y="3299544"/>
                  <a:pt x="8774032" y="3558457"/>
                  <a:pt x="8684358" y="3731065"/>
                </a:cubicBezTo>
                <a:cubicBezTo>
                  <a:pt x="7154297" y="6281764"/>
                  <a:pt x="6867411" y="6760019"/>
                  <a:pt x="6813619" y="6849692"/>
                </a:cubicBezTo>
                <a:lnTo>
                  <a:pt x="6808636" y="6858000"/>
                </a:lnTo>
                <a:lnTo>
                  <a:pt x="1951386" y="6858000"/>
                </a:lnTo>
                <a:lnTo>
                  <a:pt x="1787729" y="6585176"/>
                </a:lnTo>
                <a:cubicBezTo>
                  <a:pt x="75663" y="3731065"/>
                  <a:pt x="75663" y="3731065"/>
                  <a:pt x="75663" y="3731065"/>
                </a:cubicBezTo>
                <a:cubicBezTo>
                  <a:pt x="-25220" y="3558457"/>
                  <a:pt x="-25220" y="3299544"/>
                  <a:pt x="75663" y="3126935"/>
                </a:cubicBezTo>
                <a:cubicBezTo>
                  <a:pt x="1605724" y="576237"/>
                  <a:pt x="1892611" y="97981"/>
                  <a:pt x="1946402" y="83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3621601-DCF6-681C-892C-CB904BA2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136" y="1112293"/>
            <a:ext cx="3536957" cy="463341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32D4553-E775-4F16-9A6F-FED8D166A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0F864A1-23CF-4954-887F-3C4458622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D313E8C-7457-407E-BDA5-EACA44D38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886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34</Words>
  <Application>Microsoft Macintosh PowerPoint</Application>
  <PresentationFormat>ワイド画面</PresentationFormat>
  <Paragraphs>4</Paragraphs>
  <Slides>30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5" baseType="lpstr">
      <vt:lpstr>游ゴシック</vt:lpstr>
      <vt:lpstr>游ゴシック Light</vt:lpstr>
      <vt:lpstr>Arial</vt:lpstr>
      <vt:lpstr>Helvetica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2025-09-28T05:45:43Z</dcterms:created>
  <dcterms:modified xsi:type="dcterms:W3CDTF">2025-09-29T01:58:43Z</dcterms:modified>
</cp:coreProperties>
</file>