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09B141-3EE5-B345-BCB8-664974A90052}" v="9" dt="2025-06-13T04:58:24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50AFB2-F115-EACB-883F-1B8EE0601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86D90AC-6BE0-FB08-9DFE-37A6BF0C29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BBE1E7-20FD-F133-DE6D-71B361A07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154C4A-6D65-2103-3AF7-36F9E18D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37D907-CA37-AC6E-A891-F0D88B6B4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659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556A9A-0E44-7A46-2D4E-4C58FC5A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3ED5FB-A60A-BDA3-9964-8A2B44D1E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61A828-AF76-4F2E-E0CF-EF16DC9AD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63F6E1-CD86-2631-A3B8-2A6053175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48A016-B8E2-EA8F-2211-EC725CA70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71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7F58D8-6FE0-1B1D-CF5F-41DDDAED2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3A744A-FB57-4894-AAE5-E50ADE479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66C810-61A0-21EF-E3ED-CA7DB5C0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A4E693-38A2-F615-41EF-5693311FF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8693C7-6C5B-8B5D-F916-DB56CACA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21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D41E78-C0E2-D43E-C6AB-EB0F359E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16DF1A-C259-B827-E631-2BEAB2504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CCFA334-B312-4F07-7263-87C6A51FC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E61C4A-3B00-601A-2AC9-7DC269933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397437-3AEB-B71A-C371-1D31F51A4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45D4A45-21C4-919D-0AB4-F3E9229DC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36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D4BB2E-B5C6-24D2-055E-8CC742342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B9ADBD-FFDD-4B93-91E7-A6CBEF01C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1FCEB4E-FC40-708A-AA89-6BFD29EAB0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31C9695-1DF6-4779-96C2-186D667B0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3BA1C9E-E142-B956-3E49-5F46780339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4F00350-18C8-7368-7229-E18234E17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2D40323-0578-ADBB-120D-5470403FE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BE9F876-D11A-4E16-DFCF-AFC9E30B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260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DA7A72-3C13-64F0-CA0A-934FB8980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CC6683C-9240-28CB-24DF-7D0CE8C08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D345630-B750-E792-AE15-07E5E8F81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8EEB4CB-1A45-6284-821B-2A60DD5A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C5760E4-C9E6-E267-2FB4-8B3B24604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77BFB0E-D83A-9A0E-2BB9-A319E4BD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44B2E5-AD17-341D-A652-7E460146B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47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80E0C9-10B0-2A47-AB53-0258A62B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31FF5E-6745-594D-F25C-526F853E5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96D422-D701-B496-C2B0-76E31CD4E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D1F783-BB97-F274-D9CD-8884FCF4E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539D08-2711-FC6D-A239-4F55BF3D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085C05B-854A-4DB3-AF1A-0164F7784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58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A54764-24F7-828D-DE28-4DEB4101F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7C8B269-37C1-B40B-871E-DBAD5089F6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143E98-C489-0C66-A426-16F22F446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60527A-C837-92E2-AB55-22133542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63574E-D5FF-EFB0-8ADE-AC5B440A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746E14D-0E5D-A4B7-A136-851EC43F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649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3B101-A48D-95E0-1A19-02E58C88D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F025EBF-CE5D-2867-3501-EB8765518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CE47C1-746F-DCE6-2D84-688558CB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F8D89F-4D5D-FC1A-9A5D-DD9A1F15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76E900-C82A-65EF-714C-E4BB6211B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608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3EAA6C-6013-7142-3B85-81A5587F0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4F08DB-6921-B987-47C9-D35B07C6B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DC4DA6-6178-872D-051C-DC139504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03B210-8364-37FC-1ECF-9ABE1408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63D058-1DBC-2A19-3F69-41941EBB1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65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14C2A4-AFFF-E99A-DF8A-D97D454C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A6A5D42-2843-6B9E-0801-FD462C862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A1D305-8D83-2F41-7762-53F308305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1CC493-C954-E242-B2B2-DDD000DA00B1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645FE4-7023-B2B4-63E2-2C77DBFA3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1BF9FD-13BF-5A41-869E-6877EF130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CDD19-1DA6-AF43-8FA7-F8DEFDB87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10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3B4D533-D977-AD9E-2ABB-3A852D24B4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1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002C221-FBC5-1F93-AE2B-DABAB52C22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03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77AF040-20D6-BBF2-A8D4-59A99D0764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36" r="138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79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31B8CAA-1DEA-C404-7809-100BF6463C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42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5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18D1F2D-A78E-C375-7698-C3CBE3B101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17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1D6293D-7B9B-93A8-7B96-4B97EE92AD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71" b="1187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52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B424D3B-CE30-FCC7-AAF9-A7D3DDF43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96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2F2DEB5-43DB-4537-E643-6651EB01A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59" b="138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69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07450C0-83C9-16C5-2303-A2FF82A1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47" b="138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8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023D17D-0F8D-C228-8C02-B32DC21FC8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26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DA60B0A-79EF-10CA-1339-D7A89D514F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76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4EED1CD-50A2-EEAB-92CF-A415FA627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03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ワイド画面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2025-06-13T04:55:59Z</dcterms:created>
  <dcterms:modified xsi:type="dcterms:W3CDTF">2025-09-24T23:02:30Z</dcterms:modified>
</cp:coreProperties>
</file>