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27CA54-69FB-7048-8595-122935C4AB3A}" v="17" dt="2025-06-04T10:12:03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16121-E1E7-9F42-8512-8A1F74809409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0C3AF-9340-4F40-AB4C-FD2DD2024A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487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The numbers "4" (</a:t>
            </a:r>
            <a:r>
              <a:rPr lang="en-US" altLang="ja-JP" sz="1800" kern="100" dirty="0" err="1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shi</a:t>
            </a: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) and "9" (</a:t>
            </a:r>
            <a:r>
              <a:rPr lang="en-US" altLang="ja-JP" sz="1800" kern="100" dirty="0" err="1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ku</a:t>
            </a: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) are considered unlucky because they sound like the words for "death" and "suffering."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016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you cut your nails before bed, you won’t be able to see your parents before they die.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359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three people take a photo together, the person in the middle will die young.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128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you put a snake’s shed skin in your wallet, you’ll save money.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124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you sleep right after eating, you’ll turn into a cow.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363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you tell a lie, the King of Hell (Enma) will pull out your tongue.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593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When thunder rumbles, you should hide your belly button (or a lightning god might steal it).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20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You should never sleep with your head facing north (as it’s associated with death).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363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you whistle at night, a snake will come to you.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159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a tea stalk stands upright in your cup, it’s good luck.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008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Finding a four-leaf clover brings good luck.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281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your first dream of the year is of "Mt. Fuji, a hawk, and an eggplant," it’s very auspicious.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664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If you sneeze, someone is talking about you.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C3AF-9340-4F40-AB4C-FD2DD2024AC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70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C12979-7315-2E50-A929-37675AEB8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D0223E-F1FF-6899-8061-3BEB51CA6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92CD3A-532A-EEC2-63E8-7117A7015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762995-2DEC-4CDE-1EEF-0DBF6E2E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804A67-C27C-D624-0AF0-53E4B7C89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077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EFC71E-4370-5C12-6B85-AFA30809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59AD5E-7575-3E2F-FCF1-8B3DBE3AA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E14F66-DCC4-03BA-986F-76EE12882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F5385B-95C4-E7F2-24DE-570FCA6AA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FF3C81-DA01-7A50-B7BB-669E66BE1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026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9728A9-C9A1-AC40-F9A4-86FE02DB4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22BDE0-8753-908F-9957-7C85EA38C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AAA0C6-A05D-1CDC-9261-CFA25C50C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BD0DE0-2B6E-04D5-7934-2F6E0E45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5C52F2-0445-D0CE-898C-293E1139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73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F7189A-4C3F-A611-85EE-528CEC667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ECEB13-2A3D-E1C5-8777-58643A99A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4D7729-EF0B-6D09-1322-88B2124E3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3CF9BE-89D5-A0C4-1ECD-549B08D9F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034F38-27B0-4FD0-0770-FC546818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298AD3-9337-EE5F-4E69-46AEA7FD7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01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EF2515-5208-4F00-B8C8-B748EBDD6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30210F-C5A4-15BE-62E5-86F3593A5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37319C6-C9BB-B7F7-B2B9-7A598DBCA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4788724-CA2B-11A3-08C2-A10527E02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435FE79-FF49-7982-F4EE-0DDF7968A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F40FBA-7FCD-96A4-FF7D-00A087D9A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392A1E4-AC6D-FDCB-F17B-DD1056F5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D7F12FA-8CFA-C06D-7F29-433EFD722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207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6C3EC8-C6CC-4054-D9A9-040081DA9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0D5ABB7-72C4-C689-D0DE-8D0378EE2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AE8D568-C6B7-BA53-C6F5-355CCA26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6AB140-D496-1E41-56F9-2AB88EE7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804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DEB0619-665E-4E16-3F5C-57C30E01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ED16470-CE13-028B-F073-EE48316FA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FFD7BB-9C55-1F1D-BCC2-A18058C8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42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72FFE0-B394-D020-AA85-30358B68F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883078-BA92-EF26-7DC5-8BD6BDBE6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34DA3FB-D6C2-AFF4-C951-3C5003B4F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4EFBA1-11EC-9174-315E-690D5D481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B82EA-C431-17CF-8C54-CF699A19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50864A-302A-C038-3311-0E2236C0F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1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9234DB-E679-25CF-D01E-C589C9B4E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59A3C18-B087-2240-86E8-889E6696B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15954D-6FDA-AC17-477C-3E3051E7A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595E80-F60C-A8FD-5FF7-AA36BDC6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70F32B-8FA1-D7F7-8DED-D1487C6FE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4A46A0-620B-E8E1-4D2D-80273312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49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6FB0BA-C785-EB01-7BC5-C37E1A72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52B6F52-D65D-6D3C-6CA6-10A51AC35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38AC6A-50D3-C187-40F4-6424F5835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2DC573-7010-8613-666C-32AC803BA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5583BD-CF89-ECA6-89D9-6E3F05CFA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22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21FB8B0-F496-8314-BC5D-1ED7664E9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01E9ABB-C76E-5C21-A1FF-4EA114A68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36CE7A-0659-BF99-5F27-DB0332A35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42A9A8-3526-A4FC-AA9B-3C7962862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087418-FA8C-9B43-1CAC-3E3A82B7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76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D87F62A-0C93-44E0-4F80-D5525563F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4CAA0D-C328-4801-1D43-BF1CD6379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A59B99-4872-5502-8F1A-6AECEF0A0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7705B2-BB5B-E64E-AFEE-6E1E4ED235D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C0F83F-FF99-CE10-4CD5-06EF6D6FA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8A1E6F-BD49-74D7-6417-39E4A9670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10C2A3-C0CD-EA40-ADE8-3B9F2586A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861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C1C742-E40A-B54A-0F53-C2ED093FC183}"/>
              </a:ext>
            </a:extLst>
          </p:cNvPr>
          <p:cNvSpPr txBox="1"/>
          <p:nvPr/>
        </p:nvSpPr>
        <p:spPr>
          <a:xfrm>
            <a:off x="1491916" y="205040"/>
            <a:ext cx="8810425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1300" b="1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4 9</a:t>
            </a:r>
            <a:endParaRPr kumimoji="1" lang="ja-JP" altLang="en-US" sz="41300" b="1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233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815D411-465F-1F99-052C-C517A27428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19" r="-1" b="-1"/>
          <a:stretch>
            <a:fillRect/>
          </a:stretch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5BE793C-5164-562E-9C98-51FCD1D775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203" r="17079" b="1"/>
          <a:stretch>
            <a:fillRect/>
          </a:stretch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6705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46F51E2-5DD2-E168-950D-27379E1F4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50" r="-2" b="2865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2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6CEDDA-2CC1-029C-60F1-A26950E1E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530" y="-35229"/>
            <a:ext cx="9662984" cy="682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98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7968A01-E466-9147-6A0C-DD83D15F4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05" y="-221832"/>
            <a:ext cx="9588843" cy="760921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6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680F1D3-7650-4307-A001-0163AD37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E75691A-8DB7-2702-2DF3-93C5235577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831" r="1" b="15345"/>
          <a:stretch>
            <a:fillRect/>
          </a:stretch>
        </p:blipFill>
        <p:spPr>
          <a:xfrm>
            <a:off x="1695450" y="283941"/>
            <a:ext cx="8801100" cy="5955873"/>
          </a:xfrm>
          <a:custGeom>
            <a:avLst/>
            <a:gdLst/>
            <a:ahLst/>
            <a:cxnLst/>
            <a:rect l="l" t="t" r="r" b="b"/>
            <a:pathLst>
              <a:path w="8678780" h="5873097">
                <a:moveTo>
                  <a:pt x="1379513" y="25"/>
                </a:moveTo>
                <a:cubicBezTo>
                  <a:pt x="1399326" y="458"/>
                  <a:pt x="1419819" y="6516"/>
                  <a:pt x="1438386" y="8439"/>
                </a:cubicBezTo>
                <a:cubicBezTo>
                  <a:pt x="1848256" y="51517"/>
                  <a:pt x="2258124" y="98056"/>
                  <a:pt x="2668443" y="139209"/>
                </a:cubicBezTo>
                <a:cubicBezTo>
                  <a:pt x="3052045" y="177671"/>
                  <a:pt x="3438361" y="186516"/>
                  <a:pt x="3823773" y="206516"/>
                </a:cubicBezTo>
                <a:cubicBezTo>
                  <a:pt x="4290252" y="230748"/>
                  <a:pt x="4755825" y="264980"/>
                  <a:pt x="5219588" y="318825"/>
                </a:cubicBezTo>
                <a:cubicBezTo>
                  <a:pt x="5541595" y="356518"/>
                  <a:pt x="5866772" y="382670"/>
                  <a:pt x="6193307" y="352672"/>
                </a:cubicBezTo>
                <a:cubicBezTo>
                  <a:pt x="6209610" y="351131"/>
                  <a:pt x="6228180" y="346134"/>
                  <a:pt x="6241767" y="351131"/>
                </a:cubicBezTo>
                <a:cubicBezTo>
                  <a:pt x="6400280" y="407287"/>
                  <a:pt x="6573284" y="366901"/>
                  <a:pt x="6737683" y="402287"/>
                </a:cubicBezTo>
                <a:cubicBezTo>
                  <a:pt x="6695564" y="538826"/>
                  <a:pt x="6514862" y="527670"/>
                  <a:pt x="6412962" y="622288"/>
                </a:cubicBezTo>
                <a:cubicBezTo>
                  <a:pt x="6579172" y="659979"/>
                  <a:pt x="6728627" y="698057"/>
                  <a:pt x="6880346" y="726518"/>
                </a:cubicBezTo>
                <a:cubicBezTo>
                  <a:pt x="7041122" y="756519"/>
                  <a:pt x="7177442" y="837673"/>
                  <a:pt x="7334594" y="873826"/>
                </a:cubicBezTo>
                <a:cubicBezTo>
                  <a:pt x="7368112" y="881518"/>
                  <a:pt x="7408419" y="908442"/>
                  <a:pt x="7420192" y="934596"/>
                </a:cubicBezTo>
                <a:cubicBezTo>
                  <a:pt x="7458235" y="1019211"/>
                  <a:pt x="8217735" y="1256521"/>
                  <a:pt x="8128063" y="1331904"/>
                </a:cubicBezTo>
                <a:cubicBezTo>
                  <a:pt x="8090926" y="1363059"/>
                  <a:pt x="8042918" y="1385367"/>
                  <a:pt x="7992648" y="1416136"/>
                </a:cubicBezTo>
                <a:cubicBezTo>
                  <a:pt x="8068283" y="1474214"/>
                  <a:pt x="8153426" y="1499598"/>
                  <a:pt x="8244004" y="1516906"/>
                </a:cubicBezTo>
                <a:cubicBezTo>
                  <a:pt x="8271178" y="1522290"/>
                  <a:pt x="8297900" y="1533059"/>
                  <a:pt x="8300615" y="1559214"/>
                </a:cubicBezTo>
                <a:cubicBezTo>
                  <a:pt x="8303332" y="1586521"/>
                  <a:pt x="8275706" y="1597289"/>
                  <a:pt x="8252610" y="1609983"/>
                </a:cubicBezTo>
                <a:cubicBezTo>
                  <a:pt x="8220454" y="1627674"/>
                  <a:pt x="8189205" y="1643059"/>
                  <a:pt x="8148444" y="1645368"/>
                </a:cubicBezTo>
                <a:cubicBezTo>
                  <a:pt x="8081415" y="1648828"/>
                  <a:pt x="8049262" y="1698059"/>
                  <a:pt x="8010314" y="1734983"/>
                </a:cubicBezTo>
                <a:cubicBezTo>
                  <a:pt x="7988574" y="1755753"/>
                  <a:pt x="7977704" y="1797675"/>
                  <a:pt x="8015746" y="1804984"/>
                </a:cubicBezTo>
                <a:cubicBezTo>
                  <a:pt x="8107232" y="1822675"/>
                  <a:pt x="8099984" y="1873831"/>
                  <a:pt x="8097722" y="1931908"/>
                </a:cubicBezTo>
                <a:cubicBezTo>
                  <a:pt x="8094550" y="2003830"/>
                  <a:pt x="8040654" y="2036908"/>
                  <a:pt x="7974534" y="2064601"/>
                </a:cubicBezTo>
                <a:cubicBezTo>
                  <a:pt x="7951888" y="2074215"/>
                  <a:pt x="7919734" y="2073829"/>
                  <a:pt x="7911128" y="2103831"/>
                </a:cubicBezTo>
                <a:cubicBezTo>
                  <a:pt x="7948266" y="2132293"/>
                  <a:pt x="7993555" y="2109215"/>
                  <a:pt x="8033411" y="2117292"/>
                </a:cubicBezTo>
                <a:cubicBezTo>
                  <a:pt x="8066471" y="2123831"/>
                  <a:pt x="8121271" y="2120370"/>
                  <a:pt x="8075982" y="2172677"/>
                </a:cubicBezTo>
                <a:cubicBezTo>
                  <a:pt x="8062847" y="2187676"/>
                  <a:pt x="8078246" y="2199215"/>
                  <a:pt x="8095004" y="2200369"/>
                </a:cubicBezTo>
                <a:cubicBezTo>
                  <a:pt x="8229060" y="2212293"/>
                  <a:pt x="8167466" y="2318063"/>
                  <a:pt x="8210492" y="2373833"/>
                </a:cubicBezTo>
                <a:cubicBezTo>
                  <a:pt x="8222264" y="2389215"/>
                  <a:pt x="8209584" y="2415754"/>
                  <a:pt x="8191016" y="2422293"/>
                </a:cubicBezTo>
                <a:cubicBezTo>
                  <a:pt x="8072357" y="2465372"/>
                  <a:pt x="8056054" y="2568063"/>
                  <a:pt x="7998536" y="2656525"/>
                </a:cubicBezTo>
                <a:cubicBezTo>
                  <a:pt x="8061036" y="2691525"/>
                  <a:pt x="8135764" y="2699217"/>
                  <a:pt x="8203244" y="2721909"/>
                </a:cubicBezTo>
                <a:cubicBezTo>
                  <a:pt x="8273442" y="2745756"/>
                  <a:pt x="8273442" y="2763447"/>
                  <a:pt x="8215472" y="2832678"/>
                </a:cubicBezTo>
                <a:cubicBezTo>
                  <a:pt x="8366284" y="2847680"/>
                  <a:pt x="8366284" y="2847680"/>
                  <a:pt x="8319638" y="2956526"/>
                </a:cubicBezTo>
                <a:cubicBezTo>
                  <a:pt x="8445996" y="2966525"/>
                  <a:pt x="8529327" y="3018064"/>
                  <a:pt x="8548800" y="3130757"/>
                </a:cubicBezTo>
                <a:cubicBezTo>
                  <a:pt x="8558311" y="3185372"/>
                  <a:pt x="8615377" y="3211141"/>
                  <a:pt x="8678780" y="3247679"/>
                </a:cubicBezTo>
                <a:cubicBezTo>
                  <a:pt x="8599978" y="3283066"/>
                  <a:pt x="8546537" y="3356911"/>
                  <a:pt x="8454599" y="3278833"/>
                </a:cubicBezTo>
                <a:cubicBezTo>
                  <a:pt x="8421087" y="3250373"/>
                  <a:pt x="8424254" y="3286526"/>
                  <a:pt x="8419728" y="3296911"/>
                </a:cubicBezTo>
                <a:cubicBezTo>
                  <a:pt x="8408859" y="3322295"/>
                  <a:pt x="8431501" y="3339218"/>
                  <a:pt x="8446448" y="3358448"/>
                </a:cubicBezTo>
                <a:cubicBezTo>
                  <a:pt x="8460939" y="3377681"/>
                  <a:pt x="8478149" y="3398064"/>
                  <a:pt x="8482226" y="3419605"/>
                </a:cubicBezTo>
                <a:cubicBezTo>
                  <a:pt x="8484942" y="3434604"/>
                  <a:pt x="8471809" y="3456526"/>
                  <a:pt x="8457318" y="3467682"/>
                </a:cubicBezTo>
                <a:cubicBezTo>
                  <a:pt x="8381232" y="3526527"/>
                  <a:pt x="8426520" y="3658836"/>
                  <a:pt x="8282501" y="3675759"/>
                </a:cubicBezTo>
                <a:cubicBezTo>
                  <a:pt x="8217735" y="3683450"/>
                  <a:pt x="8186486" y="3731913"/>
                  <a:pt x="8138932" y="3758451"/>
                </a:cubicBezTo>
                <a:cubicBezTo>
                  <a:pt x="7973628" y="3851144"/>
                  <a:pt x="7863120" y="3970376"/>
                  <a:pt x="7811946" y="4134221"/>
                </a:cubicBezTo>
                <a:cubicBezTo>
                  <a:pt x="7797906" y="4179605"/>
                  <a:pt x="7744010" y="4216145"/>
                  <a:pt x="7709139" y="4256145"/>
                </a:cubicBezTo>
                <a:cubicBezTo>
                  <a:pt x="7725896" y="4285376"/>
                  <a:pt x="7817379" y="4222298"/>
                  <a:pt x="7785224" y="4299221"/>
                </a:cubicBezTo>
                <a:cubicBezTo>
                  <a:pt x="7760768" y="4356915"/>
                  <a:pt x="7698269" y="4392684"/>
                  <a:pt x="7639392" y="4426916"/>
                </a:cubicBezTo>
                <a:cubicBezTo>
                  <a:pt x="7572364" y="4465762"/>
                  <a:pt x="7498091" y="4496914"/>
                  <a:pt x="7467746" y="4568838"/>
                </a:cubicBezTo>
                <a:cubicBezTo>
                  <a:pt x="7461405" y="4584223"/>
                  <a:pt x="7441025" y="4600376"/>
                  <a:pt x="7422910" y="4606531"/>
                </a:cubicBezTo>
                <a:cubicBezTo>
                  <a:pt x="6478176" y="5872304"/>
                  <a:pt x="4152572" y="5880765"/>
                  <a:pt x="3884462" y="5871919"/>
                </a:cubicBezTo>
                <a:cubicBezTo>
                  <a:pt x="3559738" y="5860765"/>
                  <a:pt x="3252674" y="5782688"/>
                  <a:pt x="2951503" y="5685381"/>
                </a:cubicBezTo>
                <a:cubicBezTo>
                  <a:pt x="2824239" y="5644226"/>
                  <a:pt x="2706035" y="5585765"/>
                  <a:pt x="2582393" y="5540381"/>
                </a:cubicBezTo>
                <a:cubicBezTo>
                  <a:pt x="2411654" y="5477686"/>
                  <a:pt x="2279862" y="5358071"/>
                  <a:pt x="2109575" y="5307686"/>
                </a:cubicBezTo>
                <a:cubicBezTo>
                  <a:pt x="1934305" y="5255763"/>
                  <a:pt x="1784398" y="5160762"/>
                  <a:pt x="1604145" y="5120379"/>
                </a:cubicBezTo>
                <a:cubicBezTo>
                  <a:pt x="1509040" y="5098840"/>
                  <a:pt x="1417102" y="5059994"/>
                  <a:pt x="1432046" y="4948840"/>
                </a:cubicBezTo>
                <a:cubicBezTo>
                  <a:pt x="1436123" y="4917301"/>
                  <a:pt x="1411214" y="4891532"/>
                  <a:pt x="1371813" y="4900763"/>
                </a:cubicBezTo>
                <a:cubicBezTo>
                  <a:pt x="1296633" y="4918071"/>
                  <a:pt x="1262665" y="4872300"/>
                  <a:pt x="1220998" y="4838069"/>
                </a:cubicBezTo>
                <a:cubicBezTo>
                  <a:pt x="1146725" y="4777302"/>
                  <a:pt x="1076074" y="4712685"/>
                  <a:pt x="957869" y="4702684"/>
                </a:cubicBezTo>
                <a:cubicBezTo>
                  <a:pt x="980512" y="4654991"/>
                  <a:pt x="1019009" y="4661916"/>
                  <a:pt x="1054336" y="4671915"/>
                </a:cubicBezTo>
                <a:cubicBezTo>
                  <a:pt x="1147177" y="4698070"/>
                  <a:pt x="1239115" y="4727684"/>
                  <a:pt x="1331957" y="4753839"/>
                </a:cubicBezTo>
                <a:cubicBezTo>
                  <a:pt x="1392645" y="4770763"/>
                  <a:pt x="1452881" y="4794609"/>
                  <a:pt x="1533949" y="4775761"/>
                </a:cubicBezTo>
                <a:cubicBezTo>
                  <a:pt x="1464202" y="4679607"/>
                  <a:pt x="1345545" y="4662300"/>
                  <a:pt x="1249533" y="4632685"/>
                </a:cubicBezTo>
                <a:cubicBezTo>
                  <a:pt x="1129515" y="4595378"/>
                  <a:pt x="1058865" y="4524991"/>
                  <a:pt x="974172" y="4446530"/>
                </a:cubicBezTo>
                <a:cubicBezTo>
                  <a:pt x="1062487" y="4427683"/>
                  <a:pt x="1117287" y="4485377"/>
                  <a:pt x="1186579" y="4482299"/>
                </a:cubicBezTo>
                <a:cubicBezTo>
                  <a:pt x="1190203" y="4472300"/>
                  <a:pt x="1196544" y="4457684"/>
                  <a:pt x="1195637" y="4457299"/>
                </a:cubicBezTo>
                <a:cubicBezTo>
                  <a:pt x="1082415" y="4414222"/>
                  <a:pt x="1029426" y="4333453"/>
                  <a:pt x="1011761" y="4235759"/>
                </a:cubicBezTo>
                <a:cubicBezTo>
                  <a:pt x="1002706" y="4185376"/>
                  <a:pt x="961492" y="4169607"/>
                  <a:pt x="920731" y="4146528"/>
                </a:cubicBezTo>
                <a:cubicBezTo>
                  <a:pt x="778522" y="4064606"/>
                  <a:pt x="628163" y="3990375"/>
                  <a:pt x="511316" y="3877683"/>
                </a:cubicBezTo>
                <a:cubicBezTo>
                  <a:pt x="646279" y="3892682"/>
                  <a:pt x="754521" y="3966143"/>
                  <a:pt x="899898" y="3997682"/>
                </a:cubicBezTo>
                <a:cubicBezTo>
                  <a:pt x="784411" y="3873836"/>
                  <a:pt x="634956" y="3811144"/>
                  <a:pt x="498636" y="3736143"/>
                </a:cubicBezTo>
                <a:cubicBezTo>
                  <a:pt x="436588" y="3701912"/>
                  <a:pt x="379073" y="3658065"/>
                  <a:pt x="303890" y="3639604"/>
                </a:cubicBezTo>
                <a:cubicBezTo>
                  <a:pt x="277170" y="3633065"/>
                  <a:pt x="233240" y="3619219"/>
                  <a:pt x="254527" y="3582680"/>
                </a:cubicBezTo>
                <a:cubicBezTo>
                  <a:pt x="272641" y="3552297"/>
                  <a:pt x="308419" y="3561526"/>
                  <a:pt x="341028" y="3570373"/>
                </a:cubicBezTo>
                <a:cubicBezTo>
                  <a:pt x="419378" y="3592297"/>
                  <a:pt x="500446" y="3592682"/>
                  <a:pt x="606424" y="3592297"/>
                </a:cubicBezTo>
                <a:cubicBezTo>
                  <a:pt x="517657" y="3491912"/>
                  <a:pt x="355067" y="3521913"/>
                  <a:pt x="278984" y="3416526"/>
                </a:cubicBezTo>
                <a:cubicBezTo>
                  <a:pt x="374088" y="3398064"/>
                  <a:pt x="447458" y="3436142"/>
                  <a:pt x="524452" y="3443448"/>
                </a:cubicBezTo>
                <a:cubicBezTo>
                  <a:pt x="594195" y="3449987"/>
                  <a:pt x="611405" y="3432296"/>
                  <a:pt x="595102" y="3374218"/>
                </a:cubicBezTo>
                <a:cubicBezTo>
                  <a:pt x="569741" y="3283833"/>
                  <a:pt x="607782" y="3237678"/>
                  <a:pt x="709231" y="3262295"/>
                </a:cubicBezTo>
                <a:cubicBezTo>
                  <a:pt x="803432" y="3285372"/>
                  <a:pt x="813394" y="3251526"/>
                  <a:pt x="788033" y="3199987"/>
                </a:cubicBezTo>
                <a:cubicBezTo>
                  <a:pt x="751802" y="3124988"/>
                  <a:pt x="793015" y="3066910"/>
                  <a:pt x="821094" y="3003833"/>
                </a:cubicBezTo>
                <a:cubicBezTo>
                  <a:pt x="864120" y="2907680"/>
                  <a:pt x="846003" y="2860755"/>
                  <a:pt x="753161" y="2789218"/>
                </a:cubicBezTo>
                <a:cubicBezTo>
                  <a:pt x="701080" y="2749216"/>
                  <a:pt x="644921" y="2715371"/>
                  <a:pt x="569285" y="2680756"/>
                </a:cubicBezTo>
                <a:cubicBezTo>
                  <a:pt x="743651" y="2661909"/>
                  <a:pt x="560683" y="2598448"/>
                  <a:pt x="622275" y="2558832"/>
                </a:cubicBezTo>
                <a:cubicBezTo>
                  <a:pt x="745462" y="2542678"/>
                  <a:pt x="846003" y="2668833"/>
                  <a:pt x="1013576" y="2632679"/>
                </a:cubicBezTo>
                <a:cubicBezTo>
                  <a:pt x="806602" y="2523446"/>
                  <a:pt x="577892" y="2487677"/>
                  <a:pt x="427984" y="2342293"/>
                </a:cubicBezTo>
                <a:cubicBezTo>
                  <a:pt x="462405" y="2309216"/>
                  <a:pt x="496823" y="2339985"/>
                  <a:pt x="526263" y="2327678"/>
                </a:cubicBezTo>
                <a:cubicBezTo>
                  <a:pt x="525356" y="2319985"/>
                  <a:pt x="527622" y="2308446"/>
                  <a:pt x="522186" y="2304986"/>
                </a:cubicBezTo>
                <a:cubicBezTo>
                  <a:pt x="410323" y="2225754"/>
                  <a:pt x="408509" y="2223831"/>
                  <a:pt x="528526" y="2165368"/>
                </a:cubicBezTo>
                <a:cubicBezTo>
                  <a:pt x="570645" y="2144984"/>
                  <a:pt x="567023" y="2126906"/>
                  <a:pt x="544832" y="2101138"/>
                </a:cubicBezTo>
                <a:cubicBezTo>
                  <a:pt x="528978" y="2083061"/>
                  <a:pt x="509957" y="2066906"/>
                  <a:pt x="519016" y="2027291"/>
                </a:cubicBezTo>
                <a:cubicBezTo>
                  <a:pt x="584685" y="2078062"/>
                  <a:pt x="902162" y="2061522"/>
                  <a:pt x="958321" y="2056137"/>
                </a:cubicBezTo>
                <a:cubicBezTo>
                  <a:pt x="1021272" y="2050369"/>
                  <a:pt x="1083319" y="2025753"/>
                  <a:pt x="1149440" y="2039214"/>
                </a:cubicBezTo>
                <a:cubicBezTo>
                  <a:pt x="1202430" y="2049985"/>
                  <a:pt x="1447897" y="2154215"/>
                  <a:pt x="1482772" y="2034599"/>
                </a:cubicBezTo>
                <a:cubicBezTo>
                  <a:pt x="1484583" y="2028831"/>
                  <a:pt x="1583765" y="2042293"/>
                  <a:pt x="1637208" y="2048831"/>
                </a:cubicBezTo>
                <a:cubicBezTo>
                  <a:pt x="1684309" y="2054216"/>
                  <a:pt x="1737297" y="2078062"/>
                  <a:pt x="1768999" y="2030369"/>
                </a:cubicBezTo>
                <a:cubicBezTo>
                  <a:pt x="1787568" y="2002293"/>
                  <a:pt x="1711030" y="1948062"/>
                  <a:pt x="1642642" y="1943445"/>
                </a:cubicBezTo>
                <a:cubicBezTo>
                  <a:pt x="1583312" y="1939214"/>
                  <a:pt x="1521266" y="1933060"/>
                  <a:pt x="1464655" y="1944599"/>
                </a:cubicBezTo>
                <a:cubicBezTo>
                  <a:pt x="1394911" y="1958446"/>
                  <a:pt x="1357322" y="1936138"/>
                  <a:pt x="1337846" y="1888061"/>
                </a:cubicBezTo>
                <a:cubicBezTo>
                  <a:pt x="1316106" y="1834985"/>
                  <a:pt x="1274439" y="1810368"/>
                  <a:pt x="1216924" y="1785752"/>
                </a:cubicBezTo>
                <a:cubicBezTo>
                  <a:pt x="1077431" y="1726138"/>
                  <a:pt x="943377" y="1657291"/>
                  <a:pt x="790299" y="1622676"/>
                </a:cubicBezTo>
                <a:cubicBezTo>
                  <a:pt x="759953" y="1615751"/>
                  <a:pt x="726441" y="1606521"/>
                  <a:pt x="712401" y="1560751"/>
                </a:cubicBezTo>
                <a:cubicBezTo>
                  <a:pt x="1126798" y="1629213"/>
                  <a:pt x="1504511" y="1807676"/>
                  <a:pt x="1932039" y="1797291"/>
                </a:cubicBezTo>
                <a:cubicBezTo>
                  <a:pt x="1815195" y="1740752"/>
                  <a:pt x="1679780" y="1737675"/>
                  <a:pt x="1555234" y="1698059"/>
                </a:cubicBezTo>
                <a:cubicBezTo>
                  <a:pt x="1643549" y="1668444"/>
                  <a:pt x="1726428" y="1699213"/>
                  <a:pt x="1810212" y="1716137"/>
                </a:cubicBezTo>
                <a:cubicBezTo>
                  <a:pt x="1880410" y="1729982"/>
                  <a:pt x="1943817" y="1732290"/>
                  <a:pt x="1951515" y="1649598"/>
                </a:cubicBezTo>
                <a:cubicBezTo>
                  <a:pt x="1948798" y="1644214"/>
                  <a:pt x="1949249" y="1637291"/>
                  <a:pt x="1949704" y="1630753"/>
                </a:cubicBezTo>
                <a:cubicBezTo>
                  <a:pt x="1926152" y="1596522"/>
                  <a:pt x="1889468" y="1578830"/>
                  <a:pt x="1845990" y="1568828"/>
                </a:cubicBezTo>
                <a:cubicBezTo>
                  <a:pt x="1819722" y="1562674"/>
                  <a:pt x="1784851" y="1553443"/>
                  <a:pt x="1785302" y="1528829"/>
                </a:cubicBezTo>
                <a:cubicBezTo>
                  <a:pt x="1786662" y="1437674"/>
                  <a:pt x="1702878" y="1411136"/>
                  <a:pt x="1619092" y="1384597"/>
                </a:cubicBezTo>
                <a:cubicBezTo>
                  <a:pt x="1665740" y="1339213"/>
                  <a:pt x="1702423" y="1372674"/>
                  <a:pt x="1737750" y="1369214"/>
                </a:cubicBezTo>
                <a:cubicBezTo>
                  <a:pt x="1760848" y="1366906"/>
                  <a:pt x="1781679" y="1362675"/>
                  <a:pt x="1781679" y="1339213"/>
                </a:cubicBezTo>
                <a:cubicBezTo>
                  <a:pt x="1782132" y="1319597"/>
                  <a:pt x="1771262" y="1297288"/>
                  <a:pt x="1748620" y="1296905"/>
                </a:cubicBezTo>
                <a:cubicBezTo>
                  <a:pt x="1606863" y="1293442"/>
                  <a:pt x="1528513" y="1167288"/>
                  <a:pt x="1381324" y="1166904"/>
                </a:cubicBezTo>
                <a:cubicBezTo>
                  <a:pt x="1293462" y="1166904"/>
                  <a:pt x="1427065" y="1095751"/>
                  <a:pt x="1352792" y="1066135"/>
                </a:cubicBezTo>
                <a:cubicBezTo>
                  <a:pt x="1336486" y="1059596"/>
                  <a:pt x="1395363" y="1049597"/>
                  <a:pt x="1421631" y="1051135"/>
                </a:cubicBezTo>
                <a:cubicBezTo>
                  <a:pt x="1447445" y="1052673"/>
                  <a:pt x="1470543" y="1071519"/>
                  <a:pt x="1501793" y="1058058"/>
                </a:cubicBezTo>
                <a:cubicBezTo>
                  <a:pt x="1519003" y="1009981"/>
                  <a:pt x="1474621" y="992289"/>
                  <a:pt x="1437935" y="978826"/>
                </a:cubicBezTo>
                <a:cubicBezTo>
                  <a:pt x="1353244" y="947673"/>
                  <a:pt x="1270817" y="909981"/>
                  <a:pt x="1177975" y="898826"/>
                </a:cubicBezTo>
                <a:cubicBezTo>
                  <a:pt x="1144915" y="894980"/>
                  <a:pt x="1225528" y="843440"/>
                  <a:pt x="1241378" y="825366"/>
                </a:cubicBezTo>
                <a:cubicBezTo>
                  <a:pt x="867743" y="635366"/>
                  <a:pt x="418474" y="644980"/>
                  <a:pt x="0" y="491517"/>
                </a:cubicBezTo>
                <a:cubicBezTo>
                  <a:pt x="92391" y="461518"/>
                  <a:pt x="160326" y="483440"/>
                  <a:pt x="223277" y="488057"/>
                </a:cubicBezTo>
                <a:cubicBezTo>
                  <a:pt x="380429" y="499594"/>
                  <a:pt x="535773" y="523440"/>
                  <a:pt x="692473" y="537671"/>
                </a:cubicBezTo>
                <a:cubicBezTo>
                  <a:pt x="769465" y="544594"/>
                  <a:pt x="841022" y="570749"/>
                  <a:pt x="927071" y="529211"/>
                </a:cubicBezTo>
                <a:cubicBezTo>
                  <a:pt x="984589" y="501518"/>
                  <a:pt x="1076527" y="531517"/>
                  <a:pt x="1147177" y="556134"/>
                </a:cubicBezTo>
                <a:cubicBezTo>
                  <a:pt x="1205600" y="576517"/>
                  <a:pt x="1261306" y="581901"/>
                  <a:pt x="1338752" y="556134"/>
                </a:cubicBezTo>
                <a:cubicBezTo>
                  <a:pt x="1268554" y="540364"/>
                  <a:pt x="1214658" y="526519"/>
                  <a:pt x="1159406" y="516901"/>
                </a:cubicBezTo>
                <a:cubicBezTo>
                  <a:pt x="1115475" y="509211"/>
                  <a:pt x="1220094" y="478056"/>
                  <a:pt x="1273535" y="481902"/>
                </a:cubicBezTo>
                <a:cubicBezTo>
                  <a:pt x="1348263" y="487287"/>
                  <a:pt x="1306144" y="467287"/>
                  <a:pt x="1293462" y="439595"/>
                </a:cubicBezTo>
                <a:cubicBezTo>
                  <a:pt x="1279875" y="409979"/>
                  <a:pt x="1320183" y="400749"/>
                  <a:pt x="1345545" y="406900"/>
                </a:cubicBezTo>
                <a:cubicBezTo>
                  <a:pt x="1442916" y="431133"/>
                  <a:pt x="1539834" y="388441"/>
                  <a:pt x="1640379" y="423057"/>
                </a:cubicBezTo>
                <a:cubicBezTo>
                  <a:pt x="1615015" y="337670"/>
                  <a:pt x="1560215" y="300363"/>
                  <a:pt x="1445634" y="288439"/>
                </a:cubicBezTo>
                <a:cubicBezTo>
                  <a:pt x="1402608" y="283826"/>
                  <a:pt x="1357773" y="290748"/>
                  <a:pt x="1320636" y="266131"/>
                </a:cubicBezTo>
                <a:cubicBezTo>
                  <a:pt x="1299349" y="251902"/>
                  <a:pt x="1275346" y="234978"/>
                  <a:pt x="1292104" y="208824"/>
                </a:cubicBezTo>
                <a:cubicBezTo>
                  <a:pt x="1303877" y="190363"/>
                  <a:pt x="1329242" y="190363"/>
                  <a:pt x="1350074" y="196517"/>
                </a:cubicBezTo>
                <a:cubicBezTo>
                  <a:pt x="1443371" y="223826"/>
                  <a:pt x="1540741" y="233825"/>
                  <a:pt x="1638113" y="243826"/>
                </a:cubicBezTo>
                <a:cubicBezTo>
                  <a:pt x="1653059" y="245364"/>
                  <a:pt x="1669814" y="250365"/>
                  <a:pt x="1686573" y="224977"/>
                </a:cubicBezTo>
                <a:cubicBezTo>
                  <a:pt x="1504511" y="183824"/>
                  <a:pt x="1331505" y="125362"/>
                  <a:pt x="1144459" y="102670"/>
                </a:cubicBezTo>
                <a:cubicBezTo>
                  <a:pt x="1147177" y="91900"/>
                  <a:pt x="1149896" y="81131"/>
                  <a:pt x="1152614" y="70362"/>
                </a:cubicBezTo>
                <a:cubicBezTo>
                  <a:pt x="1298896" y="85746"/>
                  <a:pt x="1445182" y="101131"/>
                  <a:pt x="1629961" y="120363"/>
                </a:cubicBezTo>
                <a:cubicBezTo>
                  <a:pt x="1516284" y="59207"/>
                  <a:pt x="1408951" y="79594"/>
                  <a:pt x="1324712" y="25362"/>
                </a:cubicBezTo>
                <a:cubicBezTo>
                  <a:pt x="1340563" y="4786"/>
                  <a:pt x="1359698" y="-407"/>
                  <a:pt x="1379513" y="2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8253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434744-7079-6EDD-8BEF-59650D9AF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5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2EF9ECE-8F57-919A-008B-130F55785F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6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8754C16-ACB8-50AE-B5DE-14B8EEA4A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747412"/>
            <a:ext cx="5291666" cy="53631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4361CCD-3A55-3426-CFF3-90EF686B3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865" y="783166"/>
            <a:ext cx="5291667" cy="529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05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7BF7422-BF72-E3FE-24DB-145A96EF72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18" b="1142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01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花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CE9B968-2ACF-D7C9-F1C2-7A6679358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319" y="643466"/>
            <a:ext cx="716536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0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C8E4676-4A86-6163-EC43-0A0D221A9A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170" b="784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43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71317A4-9D56-B883-CD17-FE4FE8CF97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40" b="2267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65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236</Words>
  <Application>Microsoft Macintosh PowerPoint</Application>
  <PresentationFormat>ワイド画面</PresentationFormat>
  <Paragraphs>27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HGPSoeiKakugothicUB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2025-06-04T09:55:49Z</dcterms:created>
  <dcterms:modified xsi:type="dcterms:W3CDTF">2025-09-24T23:09:01Z</dcterms:modified>
</cp:coreProperties>
</file>