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9" r:id="rId14"/>
    <p:sldId id="270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4EE85F-9273-824D-9C61-FB156EB55F02}" v="51" dt="2025-05-24T01:03:27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01B76E-237F-2157-01E3-311CB5164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9EE6298-B372-79DE-7987-FF53E6E07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CED2A3-71EF-4BC3-7A68-146320FF6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094679-6F56-9C37-BF4D-21D094ECA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F3B29A-D304-B477-F289-D3A9E18E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966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F74A1C-A4C2-6B70-8E94-7663437D5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505B56-0A02-948A-966C-08EE06784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EE5385-B7F9-2625-B24E-5A50EA525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65BEB8-0D1B-F512-67DC-3DF86570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B0D932-245D-F90E-F21A-2D71E0D0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10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6D9341-0274-C9A1-52E6-26AFF7BA2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EDD0C4-7781-A972-F9E6-5E5D56D4C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594262-1BAA-0C0F-842C-F652764CB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BC1EB-001E-72B3-F260-322F3C4E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0209D2-97F8-6AF6-4F5F-2ABEB28A4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14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F50602-54E4-D83A-EE14-FDCDA7C3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06AF65-E482-F702-C18D-06BA840D3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E4E75AB-75FC-D818-0AC4-49B165D5C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F24965-5D4B-528B-5D9B-D65375DA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2E0A15-B744-4518-4A40-384A34924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C2CE2-9189-5DD2-CED6-419F6B2A5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591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66321F-61C1-A12E-369D-43DEE0B6A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1800B7-0187-CFC2-E7F5-220B81ABE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307F17E-0D13-3F52-9047-EE4D0ACCE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E811F6-7793-2A9F-0BAE-AABBDF97D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A08B2D-E673-0CC5-A010-54B9D812C2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B514FC-F61C-89AD-1728-82D04DFC1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4ED35FC-E051-1530-CE83-01FFCFDA1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6D5C19-13C5-58E6-4C15-7FC61E43F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02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271048-B427-2A82-FD3C-565B6A18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242DDE2-6A33-D84C-088B-27214A16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241883-A8EA-1F6B-2E75-32FC0A16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D69682A-31CE-3E65-B6B4-3A73C4567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4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9CF89A2-D5D2-6C28-A706-EE476EC17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DEC49AA-6F13-01CE-204C-EBD05E841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62630D-171C-C68F-E2CB-909F7A2F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422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209A20-E94B-C237-8DE3-3DD4FCAF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71FF1D-86E6-A4C8-2F17-2734D0DF8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1371DC-4292-FC0D-032C-8E989C92D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D0CD33-3C93-D227-FF48-1EFB3C52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598ACA-5013-C906-15BF-95FADD9B7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5FE45F-3E1E-3D0E-BBB5-F64A6C43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0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A0D83C-6251-3808-5EE7-613A1790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E942B33-890B-2F34-F6D9-AF65DACC1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51A190-470E-997B-38F4-C3B6E8FD3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805C5F-9BE4-C985-311B-BEA622C8C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96BE7F5-2F9A-35E5-F3D7-BE97062D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6021D8-2317-EAA6-05A5-3F307B55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875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33236C-8F70-D79F-17E9-8CD1AFB1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DD8461-2857-A3D5-DF92-39BF32FDB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A6C59C-3339-01C7-511D-E91907C0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52B96A-D08F-0CDB-FD22-608877CE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7149DC-94C4-703E-844A-0ADC4BEE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36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09D706-42B9-5E1B-6BAD-45BDB1239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3838DEA-246B-811E-3E04-74DC282B0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B25283-C631-F00C-EA7E-B5400F1B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C140DD-D112-91EF-B7CA-DD203B30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880DAD-50C9-000A-F30E-9E9109A6E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479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0ED6293-1037-11CF-4FD7-367D0AE5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16D19A-5AE4-5919-7109-FFD6DBD15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8F604F-F0F6-D45D-AA25-A96450F698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F8330C-39EF-A84B-894A-9FC47731AA8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5FDAAE-ECB4-75E3-8B56-1723B0A8C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5E55F4-6F1F-B2AD-4320-F3C3D353B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E198C-2BBA-D041-B1D9-0174544931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76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4DC8D88-B5E4-E238-5949-3965B95E0AF6}"/>
              </a:ext>
            </a:extLst>
          </p:cNvPr>
          <p:cNvSpPr/>
          <p:nvPr/>
        </p:nvSpPr>
        <p:spPr>
          <a:xfrm>
            <a:off x="1641095" y="765556"/>
            <a:ext cx="89098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Sushi, Tempura, Ramen…</a:t>
            </a:r>
          </a:p>
          <a:p>
            <a:pPr algn="ctr"/>
            <a:r>
              <a:rPr lang="en-US" altLang="ja-JP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What is the next?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A4D7CD-CB95-83B2-0991-5AB66A5E0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882" y="3344306"/>
            <a:ext cx="3997292" cy="27481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10BC5A0-E31C-89B6-1CF2-71731528A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205" y="2716559"/>
            <a:ext cx="4208162" cy="25896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FC6B25A-E1E9-7002-BD27-12547B578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6162" y="3649681"/>
            <a:ext cx="3677566" cy="244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6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4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B356BA-6913-1B20-77B3-0C61BB4E2FB7}"/>
              </a:ext>
            </a:extLst>
          </p:cNvPr>
          <p:cNvSpPr txBox="1"/>
          <p:nvPr/>
        </p:nvSpPr>
        <p:spPr>
          <a:xfrm>
            <a:off x="9093496" y="618681"/>
            <a:ext cx="2613872" cy="4794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rgbClr val="FFFFFF"/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1. Takoyaki (octopus balls) </a:t>
            </a:r>
            <a:endParaRPr kumimoji="1" lang="en-US" altLang="ja-JP" sz="3600" b="1">
              <a:solidFill>
                <a:srgbClr val="FFFFFF"/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423B5E8-9702-563A-BC4B-9B958A5B42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4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1048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30A8BC2-77F3-1245-73AD-B115810B9F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51" b="1899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1E8BCD-09C3-917E-66A1-CC34B346AA45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2. Onigiri(rice balls)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14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5EE3631-67F6-4508-4EE0-048027E00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941" y="0"/>
            <a:ext cx="10289059" cy="687309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B0F780-CAD0-3690-3AF4-096A3B993370}"/>
              </a:ext>
            </a:extLst>
          </p:cNvPr>
          <p:cNvSpPr txBox="1"/>
          <p:nvPr/>
        </p:nvSpPr>
        <p:spPr>
          <a:xfrm>
            <a:off x="125519" y="314447"/>
            <a:ext cx="62856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3. Tonkatsu(pork </a:t>
            </a:r>
            <a:r>
              <a:rPr lang="en-US" altLang="ja-JP" sz="4000" b="1" dirty="0" err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cultlet</a:t>
            </a:r>
            <a:r>
              <a:rPr lang="en-US" altLang="ja-JP" sz="40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)</a:t>
            </a:r>
            <a:r>
              <a:rPr lang="ja-JP" altLang="ja-JP" sz="4000" b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</a:t>
            </a:r>
            <a:endParaRPr kumimoji="1" lang="ja-JP" altLang="en-US" sz="4000" b="1">
              <a:solidFill>
                <a:srgbClr val="FF0000"/>
              </a:solidFill>
              <a:highlight>
                <a:srgbClr val="00FFFF"/>
              </a:highlight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6486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C93726-9418-B98B-7901-B4F418FFF8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41" b="2245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6DAF84-213E-0259-8BC3-75EB0E022C94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00FFFF"/>
                </a:highlight>
                <a:latin typeface="+mj-lt"/>
                <a:ea typeface="+mj-ea"/>
                <a:cs typeface="+mj-cs"/>
              </a:rPr>
              <a:t>4</a:t>
            </a: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. Udon(Udon Noodles)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78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A68F23-B4F4-9088-4F6A-7E99F7933F5E}"/>
              </a:ext>
            </a:extLst>
          </p:cNvPr>
          <p:cNvSpPr txBox="1"/>
          <p:nvPr/>
        </p:nvSpPr>
        <p:spPr>
          <a:xfrm>
            <a:off x="1255060" y="5279511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5. Yakitori(Grilled Chicken Skewers)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447655-3E65-8A4C-44EF-2BE26354C6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287" b="15381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3634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B2192EA-E681-C068-E418-20DDACEB3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276" y="0"/>
            <a:ext cx="9584724" cy="687973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8C2907-2A80-B0B3-B232-975859FC87BD}"/>
              </a:ext>
            </a:extLst>
          </p:cNvPr>
          <p:cNvSpPr txBox="1"/>
          <p:nvPr/>
        </p:nvSpPr>
        <p:spPr>
          <a:xfrm>
            <a:off x="125519" y="314447"/>
            <a:ext cx="62568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6. Yakiniku(Korean BBQ)</a:t>
            </a:r>
            <a:r>
              <a:rPr lang="ja-JP" altLang="ja-JP" sz="4000" b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</a:t>
            </a:r>
            <a:endParaRPr kumimoji="1" lang="ja-JP" altLang="en-US" sz="4000" b="1">
              <a:solidFill>
                <a:srgbClr val="FF0000"/>
              </a:solidFill>
              <a:highlight>
                <a:srgbClr val="00FFFF"/>
              </a:highlight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776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492020-78D5-A630-4688-1F427FF213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09" b="962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7BFD98-5E27-F9C2-8E2A-AA3534E8A5D3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7. Okonomiyaki(Savory Japanese Pancake)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996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8388F5-501C-0652-D863-8F65B65B7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297" y="-1"/>
            <a:ext cx="10276703" cy="684444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B654F7-6011-508A-C111-0B65C98DCB4C}"/>
              </a:ext>
            </a:extLst>
          </p:cNvPr>
          <p:cNvSpPr txBox="1"/>
          <p:nvPr/>
        </p:nvSpPr>
        <p:spPr>
          <a:xfrm>
            <a:off x="125519" y="314447"/>
            <a:ext cx="9837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8. </a:t>
            </a:r>
            <a:r>
              <a:rPr lang="en-US" altLang="ja-JP" sz="4000" b="1" dirty="0" err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Sofuto-Kurimu</a:t>
            </a:r>
            <a:r>
              <a:rPr lang="en-US" altLang="ja-JP" sz="40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Times New Roman" panose="02020603050405020304" pitchFamily="18" charset="0"/>
              </a:rPr>
              <a:t>(soft-serve ice cream)</a:t>
            </a:r>
            <a:endParaRPr kumimoji="1" lang="ja-JP" altLang="en-US" sz="4000" b="1">
              <a:solidFill>
                <a:srgbClr val="FF0000"/>
              </a:solidFill>
              <a:highlight>
                <a:srgbClr val="00FFFF"/>
              </a:highlight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3089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FE3F31C-DC14-F902-C932-8FFC8C0CC06B}"/>
              </a:ext>
            </a:extLst>
          </p:cNvPr>
          <p:cNvSpPr txBox="1"/>
          <p:nvPr/>
        </p:nvSpPr>
        <p:spPr>
          <a:xfrm>
            <a:off x="1255060" y="5279511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9. Curry Rice(curry with rice)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619C7D-3D89-5CEE-E4D2-447CA3AFF4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573" b="1095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9677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FCA6A6-AB78-F18B-F879-462CB4EE74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89" b="352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1FA9B1-FA2E-C8F1-991F-B6C4AA9B1FA2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10. Unagi(grilled eel)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41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C4626BC-37DD-75E8-49CC-E5FA973C02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" b="1551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30D526-E0BD-5B05-1B2E-1EB0C714D86D}"/>
              </a:ext>
            </a:extLst>
          </p:cNvPr>
          <p:cNvSpPr txBox="1"/>
          <p:nvPr/>
        </p:nvSpPr>
        <p:spPr>
          <a:xfrm>
            <a:off x="523875" y="42595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11. Gyoza(gyoza dumplings)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996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028EB32-DDB7-B3DA-FE64-6AF4F0548A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50" b="287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5CD4AA-52E9-28A6-C930-81F11AEED62C}"/>
              </a:ext>
            </a:extLst>
          </p:cNvPr>
          <p:cNvSpPr txBox="1"/>
          <p:nvPr/>
        </p:nvSpPr>
        <p:spPr>
          <a:xfrm>
            <a:off x="523875" y="42595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highlight>
                  <a:srgbClr val="00FFFF"/>
                </a:highlight>
                <a:latin typeface="+mj-lt"/>
                <a:ea typeface="+mj-ea"/>
                <a:cs typeface="+mj-cs"/>
              </a:rPr>
              <a:t>12. Karaage(fried chicken) </a:t>
            </a:r>
            <a:endParaRPr kumimoji="1" lang="en-US" altLang="ja-JP" sz="3600" b="1">
              <a:solidFill>
                <a:schemeClr val="tx1">
                  <a:lumMod val="85000"/>
                  <a:lumOff val="15000"/>
                </a:schemeClr>
              </a:solidFill>
              <a:highlight>
                <a:srgbClr val="00FFFF"/>
              </a:highlight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368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 descr="容器に入ったお菓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D7EF757-9DE0-B6A5-E1A6-5ADB7E408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94" r="1" b="1"/>
          <a:stretch>
            <a:fillRect/>
          </a:stretch>
        </p:blipFill>
        <p:spPr>
          <a:xfrm>
            <a:off x="1" y="1"/>
            <a:ext cx="4038603" cy="5271924"/>
          </a:xfrm>
          <a:prstGeom prst="rect">
            <a:avLst/>
          </a:prstGeom>
        </p:spPr>
      </p:pic>
      <p:pic>
        <p:nvPicPr>
          <p:cNvPr id="5" name="図 4" descr="台の上にある数種類のフルーツ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FB15710-E073-191A-4F66-A22748ADAC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49" r="12323" b="1"/>
          <a:stretch>
            <a:fillRect/>
          </a:stretch>
        </p:blipFill>
        <p:spPr>
          <a:xfrm>
            <a:off x="4038600" y="1"/>
            <a:ext cx="4076700" cy="5271924"/>
          </a:xfrm>
          <a:prstGeom prst="rect">
            <a:avLst/>
          </a:prstGeom>
        </p:spPr>
      </p:pic>
      <p:pic>
        <p:nvPicPr>
          <p:cNvPr id="7" name="図 6" descr="ベッドの上にある数種類の食べ物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AC72E69-9515-E7C3-AD9E-6F66E29AAC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02" r="25791" b="1"/>
          <a:stretch>
            <a:fillRect/>
          </a:stretch>
        </p:blipFill>
        <p:spPr>
          <a:xfrm>
            <a:off x="8115292" y="1"/>
            <a:ext cx="4076700" cy="52719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E014CA-4279-4E70-AC56-0BBEBF92C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B3DCF8-9D1E-4907-B1EC-98D11BC16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17D090-7948-433A-AED2-EA1A98E6F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91050" y="-40689"/>
            <a:ext cx="1594274" cy="12192000"/>
          </a:xfrm>
          <a:prstGeom prst="rect">
            <a:avLst/>
          </a:prstGeom>
          <a:gradFill>
            <a:gsLst>
              <a:gs pos="16000">
                <a:schemeClr val="accent1">
                  <a:alpha val="0"/>
                </a:schemeClr>
              </a:gs>
              <a:gs pos="99000">
                <a:srgbClr val="000000">
                  <a:alpha val="70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18C3E8-8260-4E23-8BA1-C2C3E80BE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3432E7-A6FF-983B-11C2-93ADEBE5D993}"/>
              </a:ext>
            </a:extLst>
          </p:cNvPr>
          <p:cNvSpPr txBox="1"/>
          <p:nvPr/>
        </p:nvSpPr>
        <p:spPr>
          <a:xfrm>
            <a:off x="699713" y="5588000"/>
            <a:ext cx="6867277" cy="920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4000" b="1" kern="12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+mj-cs"/>
              </a:rPr>
              <a:t>Special.</a:t>
            </a:r>
            <a:r>
              <a:rPr lang="ja-JP" altLang="en-US" sz="4000" b="1" kern="120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+mj-cs"/>
              </a:rPr>
              <a:t>　</a:t>
            </a:r>
            <a:r>
              <a:rPr lang="en-US" altLang="ja-JP" sz="4000" b="1" kern="1200" dirty="0" err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+mj-cs"/>
              </a:rPr>
              <a:t>Ekiben</a:t>
            </a:r>
            <a:r>
              <a:rPr lang="en-US" altLang="ja-JP" sz="4000" b="1" kern="12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SoeiKakugothicUB" panose="020B0900000000000000" pitchFamily="34" charset="-128"/>
                <a:ea typeface="HGPSoeiKakugothicUB" panose="020B0900000000000000" pitchFamily="34" charset="-128"/>
                <a:cs typeface="+mj-cs"/>
              </a:rPr>
              <a:t> (lunch box)</a:t>
            </a:r>
            <a:endParaRPr kumimoji="1" lang="en-US" altLang="ja-JP" sz="4000" b="1" kern="1200" dirty="0">
              <a:solidFill>
                <a:srgbClr val="FF0000"/>
              </a:solidFill>
              <a:highlight>
                <a:srgbClr val="00FFFF"/>
              </a:highlight>
              <a:latin typeface="HGPSoeiKakugothicUB" panose="020B0900000000000000" pitchFamily="34" charset="-128"/>
              <a:ea typeface="HGPSoeiKakugothicUB" panose="020B0900000000000000" pitchFamily="34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5165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107</Words>
  <Application>Microsoft Macintosh PowerPoint</Application>
  <PresentationFormat>ワイド画面</PresentationFormat>
  <Paragraphs>15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HGPSoeiKakugothicUB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2025-05-24T00:25:48Z</dcterms:created>
  <dcterms:modified xsi:type="dcterms:W3CDTF">2025-09-24T23:37:51Z</dcterms:modified>
</cp:coreProperties>
</file>