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B65BA-63CC-DD40-99A0-6F8BF16B2369}" v="11" dt="2025-09-21T23:20:06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D957A8-945B-DD3C-FED2-CB47E8F68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57108A-A177-019E-A17A-8F70A6201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C2A943-1ADC-8E8F-D6BB-07A6FA63F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A1F38B-1688-8C88-5FF7-969EE5DF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01D831-AE01-C709-6FB5-CA3EA8D6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15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2BA0F8-F41D-6565-BC30-9031C7D58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628F44-7E9F-7AAF-C58B-2173CA7B8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4FE812-ADD8-33C1-BBAD-9B9684FD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F1D4CE-E040-545A-7428-62B24357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DD73BE-1A27-C0CB-943B-F3132B98C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93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7E3405-D173-C687-D73D-CD509C36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4A5674-5A52-AEFF-2EED-AC7E08DE8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E58E19-99F7-1EFD-37EA-5CA5704D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CC111A-CCDB-CE15-0A75-325DCD17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47B620-2646-0206-7574-1903627C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16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5A6143-E95B-B5DE-9FE7-4857591F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E8FEAA-BAC2-8ABB-7FDA-4BA0DB13C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EE939FC-C7F3-9489-A555-AA9D1984A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8C1C94-964F-D549-57DC-8E735715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25EDB7-FC80-6149-93B3-4F4CADEFF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4049DD-3F89-1AC4-DF18-B65567D6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7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CE1B4-0557-7DE0-A458-7B3DFE17B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A655F9E-E57E-8493-4F02-9F7C342E9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218783-D7BE-DFA7-5E65-105340A1D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8233D9C-E086-9141-A370-A24E7D7E9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F10D44-283F-15C6-16C7-DB8057E8AB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DDF1CE-C586-703C-DF55-4634F0BF5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D88A31D-554C-3CB0-02D0-D2FC5F94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495B3B-10CA-E138-0CB8-D581E2DE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88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F11D7C-CAA6-C356-C7E9-1F2C4E88C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A87263F-8631-5584-D332-AA1D6507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7A90EA-2EA2-C210-72CF-3CEA9490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99B68F-83D0-99AD-14A0-72C6CF81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89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813F7C-D33E-8410-78E5-9B0019A4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16FA7F7-E3EE-3684-0ACE-6DD3F206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3EEB96-A051-4A3D-153D-92534E5C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77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C80AE2-F92C-6D82-429D-FC42F04FE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1BB2C9-11E6-9BBD-1549-FAFCC268D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8AD37A0-BE56-ED38-7A71-8D1E7D905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D89AAB-9E61-3D11-1281-66C8A0EA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B3FEE0-86DC-62FB-22F9-7180DB65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9156E1-8955-93EC-749A-2249D4FB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24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F9658-2833-B948-208F-D3FAE79ED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756B733-FF53-6269-6BDA-F6348CE8B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61F843-8AD9-0D2D-6D8F-D2E306E22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460171-1E68-AE9F-C7DD-5F342455C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63F515-3F99-C497-267C-90D759BAA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6C020B-2F2D-728D-E0D8-4B4CE3FB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88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7D5694-31CE-26A1-25E5-0E94853C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7ECA603-961D-A4B3-6287-215518412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ACA3AB-9759-C303-7EC0-4DF26030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C0BDD4-4903-8DD5-3167-B14978D5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E532EA-69F6-3324-2559-AA4F781D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14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190692E-8978-AF11-28DB-92B153196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FDCD247-92D2-6D26-F1BE-C800C7206C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F6954F-35B7-4116-8ABC-6B4851D59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342151-FA1C-EC06-DAE6-3913401C7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DFBE4C-B89D-5CC3-17E4-9BC1E30A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79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301FE6-275E-DB11-49CD-DFEEAB97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7CEC93-22CE-EFD6-7415-E06D604AB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8AFF12-B413-D12E-B630-39FB11254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524254-52F2-9E47-8421-985E070DD250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15AFA2-6CF8-BD7C-9EF7-8EFB406F6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ADA672-1C05-8C70-FA28-628B80270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E9E88-ACD0-B641-8869-8147D139AC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43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F897A2E-BA44-2F88-552B-BB093F065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335" y="-9658"/>
            <a:ext cx="6202608" cy="68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1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23D006E-A030-C52C-84D0-3669502A7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762" y="-4863"/>
            <a:ext cx="6166022" cy="68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44C87CA-5F48-D823-2E97-E15FC80F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405" y="-6853"/>
            <a:ext cx="6141309" cy="68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88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Teams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63B9EA3-C6F0-20E9-C0C0-F926C2A63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762" y="10297"/>
            <a:ext cx="6104238" cy="684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3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, 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8F2EAA1-13EC-9F6A-DF88-EE1856D7C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979" y="11035"/>
            <a:ext cx="6153664" cy="674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5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454AF4-4CEB-84BA-8D41-15024A3AD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763" y="219"/>
            <a:ext cx="6112670" cy="68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1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0D753CB-7E00-22F8-4C01-F39940C5A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265" y="-674"/>
            <a:ext cx="6277232" cy="686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46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AA851A1-494A-717C-8B41-EF8D81DE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265" y="29385"/>
            <a:ext cx="6240162" cy="68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72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記号, グリーン, 時計, ストリー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AE557F4-088F-42F7-F5CC-1799EB57C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551" y="-8927"/>
            <a:ext cx="6301945" cy="684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33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ワイド画面</PresentationFormat>
  <Paragraphs>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2025-09-21T23:06:35Z</dcterms:created>
  <dcterms:modified xsi:type="dcterms:W3CDTF">2025-09-30T08:13:07Z</dcterms:modified>
</cp:coreProperties>
</file>