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8" r:id="rId12"/>
    <p:sldId id="266" r:id="rId13"/>
    <p:sldId id="267" r:id="rId1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903E66-0B11-F142-9CB2-644FB91C4FD2}" v="32" dt="2025-09-29T01:42:14.8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06" d="100"/>
          <a:sy n="106" d="100"/>
        </p:scale>
        <p:origin x="1336"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CCF0A7-A12A-134E-989D-0179962D0CC6}" type="datetimeFigureOut">
              <a:rPr kumimoji="1" lang="ja-JP" altLang="en-US" smtClean="0"/>
              <a:t>2025/9/29</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352BF6-670E-A549-9B3A-CE351F6C7FF3}" type="slidenum">
              <a:rPr kumimoji="1" lang="ja-JP" altLang="en-US" smtClean="0"/>
              <a:t>‹#›</a:t>
            </a:fld>
            <a:endParaRPr kumimoji="1" lang="ja-JP" altLang="en-US"/>
          </a:p>
        </p:txBody>
      </p:sp>
    </p:spTree>
    <p:extLst>
      <p:ext uri="{BB962C8B-B14F-4D97-AF65-F5344CB8AC3E}">
        <p14:creationId xmlns:p14="http://schemas.microsoft.com/office/powerpoint/2010/main" val="342013745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The vast array of colors found in Japan is deeply influenced by the richness of its nature, the complexity of its history, and the refinement of its aesthetic sense. These elements have given rise to an uncountable number of subtle tones, each with its own significance and story.</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5352BF6-670E-A549-9B3A-CE351F6C7FF3}" type="slidenum">
              <a:rPr kumimoji="1" lang="ja-JP" altLang="en-US" smtClean="0"/>
              <a:t>1</a:t>
            </a:fld>
            <a:endParaRPr kumimoji="1" lang="ja-JP" altLang="en-US"/>
          </a:p>
        </p:txBody>
      </p:sp>
    </p:spTree>
    <p:extLst>
      <p:ext uri="{BB962C8B-B14F-4D97-AF65-F5344CB8AC3E}">
        <p14:creationId xmlns:p14="http://schemas.microsoft.com/office/powerpoint/2010/main" val="466320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dirty="0">
                <a:solidFill>
                  <a:srgbClr val="0070C0"/>
                </a:solidFill>
                <a:effectLst/>
                <a:latin typeface="游明朝" panose="02020400000000000000" pitchFamily="18" charset="-128"/>
                <a:cs typeface="Times New Roman" panose="02020603050405020304" pitchFamily="18" charset="0"/>
              </a:rPr>
              <a:t>Japan's varied geological features—mountains, rivers, and plains—combined with its mild climate, give rise to a wide variety of plants.</a:t>
            </a:r>
            <a:r>
              <a:rPr lang="ja-JP" altLang="ja-JP">
                <a:effectLst/>
              </a:rPr>
              <a:t> </a:t>
            </a:r>
            <a:endParaRPr kumimoji="1" lang="ja-JP" altLang="en-US"/>
          </a:p>
        </p:txBody>
      </p:sp>
      <p:sp>
        <p:nvSpPr>
          <p:cNvPr id="4" name="スライド番号プレースホルダー 3"/>
          <p:cNvSpPr>
            <a:spLocks noGrp="1"/>
          </p:cNvSpPr>
          <p:nvPr>
            <p:ph type="sldNum" sz="quarter" idx="5"/>
          </p:nvPr>
        </p:nvSpPr>
        <p:spPr/>
        <p:txBody>
          <a:bodyPr/>
          <a:lstStyle/>
          <a:p>
            <a:fld id="{65352BF6-670E-A549-9B3A-CE351F6C7FF3}" type="slidenum">
              <a:rPr kumimoji="1" lang="ja-JP" altLang="en-US" smtClean="0"/>
              <a:t>2</a:t>
            </a:fld>
            <a:endParaRPr kumimoji="1" lang="ja-JP" altLang="en-US"/>
          </a:p>
        </p:txBody>
      </p:sp>
    </p:spTree>
    <p:extLst>
      <p:ext uri="{BB962C8B-B14F-4D97-AF65-F5344CB8AC3E}">
        <p14:creationId xmlns:p14="http://schemas.microsoft.com/office/powerpoint/2010/main" val="1793725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In ancient times, the leaves, petals, nuts, and roots of these plants were used as dyes. This practice was the origin of what are known as "traditional colors." For example, Akane-</a:t>
            </a:r>
            <a:r>
              <a:rPr lang="en-US" altLang="ja-JP" sz="1800" kern="100" dirty="0" err="1">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iro</a:t>
            </a:r>
            <a:r>
              <a:rPr lang="en-US" altLang="ja-JP" sz="1800" kern="100" dirty="0">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 a red tone, comes from the root of the madder plant (Akane), and </a:t>
            </a:r>
            <a:r>
              <a:rPr lang="en-US" altLang="ja-JP" sz="1800" kern="100" dirty="0" err="1">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Yamabuki-iro</a:t>
            </a:r>
            <a:r>
              <a:rPr lang="en-US" altLang="ja-JP" sz="1800" kern="100" dirty="0">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 a yellow tone, comes from the blossom of the Japanese rose (</a:t>
            </a:r>
            <a:r>
              <a:rPr lang="en-US" altLang="ja-JP" sz="1800" kern="100" dirty="0" err="1">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Yamabuki</a:t>
            </a:r>
            <a:r>
              <a:rPr lang="en-US" altLang="ja-JP" sz="1800" kern="100" dirty="0">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5352BF6-670E-A549-9B3A-CE351F6C7FF3}" type="slidenum">
              <a:rPr kumimoji="1" lang="ja-JP" altLang="en-US" smtClean="0"/>
              <a:t>3</a:t>
            </a:fld>
            <a:endParaRPr kumimoji="1" lang="ja-JP" altLang="en-US"/>
          </a:p>
        </p:txBody>
      </p:sp>
    </p:spTree>
    <p:extLst>
      <p:ext uri="{BB962C8B-B14F-4D97-AF65-F5344CB8AC3E}">
        <p14:creationId xmlns:p14="http://schemas.microsoft.com/office/powerpoint/2010/main" val="65550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dirty="0">
                <a:solidFill>
                  <a:srgbClr val="0070C0"/>
                </a:solidFill>
                <a:effectLst/>
                <a:latin typeface="游明朝" panose="02020400000000000000" pitchFamily="18" charset="-128"/>
                <a:cs typeface="Times New Roman" panose="02020603050405020304" pitchFamily="18" charset="0"/>
              </a:rPr>
              <a:t>The delicate tones of seasonal scenery—such as cherry blossoms in spring, fresh greenery in summer, autumn leaves, and snowy landscapes in winter—were given names in ancient times, many of which are still preserved in the language. </a:t>
            </a:r>
            <a:endParaRPr kumimoji="1" lang="ja-JP" altLang="en-US"/>
          </a:p>
        </p:txBody>
      </p:sp>
      <p:sp>
        <p:nvSpPr>
          <p:cNvPr id="4" name="スライド番号プレースホルダー 3"/>
          <p:cNvSpPr>
            <a:spLocks noGrp="1"/>
          </p:cNvSpPr>
          <p:nvPr>
            <p:ph type="sldNum" sz="quarter" idx="5"/>
          </p:nvPr>
        </p:nvSpPr>
        <p:spPr/>
        <p:txBody>
          <a:bodyPr/>
          <a:lstStyle/>
          <a:p>
            <a:fld id="{65352BF6-670E-A549-9B3A-CE351F6C7FF3}" type="slidenum">
              <a:rPr kumimoji="1" lang="ja-JP" altLang="en-US" smtClean="0"/>
              <a:t>4</a:t>
            </a:fld>
            <a:endParaRPr kumimoji="1" lang="ja-JP" altLang="en-US"/>
          </a:p>
        </p:txBody>
      </p:sp>
    </p:spTree>
    <p:extLst>
      <p:ext uri="{BB962C8B-B14F-4D97-AF65-F5344CB8AC3E}">
        <p14:creationId xmlns:p14="http://schemas.microsoft.com/office/powerpoint/2010/main" val="3088067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dirty="0">
                <a:solidFill>
                  <a:srgbClr val="0070C0"/>
                </a:solidFill>
                <a:effectLst/>
                <a:latin typeface="游明朝" panose="02020400000000000000" pitchFamily="18" charset="-128"/>
                <a:cs typeface="Times New Roman" panose="02020603050405020304" pitchFamily="18" charset="0"/>
              </a:rPr>
              <a:t>The aristocrats of the Heian period developed 'Kasane-no-</a:t>
            </a:r>
            <a:r>
              <a:rPr lang="en-US" altLang="ja-JP" sz="1800" dirty="0" err="1">
                <a:solidFill>
                  <a:srgbClr val="0070C0"/>
                </a:solidFill>
                <a:effectLst/>
                <a:latin typeface="游明朝" panose="02020400000000000000" pitchFamily="18" charset="-128"/>
                <a:cs typeface="Times New Roman" panose="02020603050405020304" pitchFamily="18" charset="0"/>
              </a:rPr>
              <a:t>Irome</a:t>
            </a:r>
            <a:r>
              <a:rPr lang="en-US" altLang="ja-JP" sz="1800" dirty="0">
                <a:solidFill>
                  <a:srgbClr val="0070C0"/>
                </a:solidFill>
                <a:effectLst/>
                <a:latin typeface="游明朝" panose="02020400000000000000" pitchFamily="18" charset="-128"/>
                <a:cs typeface="Times New Roman" panose="02020603050405020304" pitchFamily="18" charset="0"/>
              </a:rPr>
              <a:t>,' a culture of color combination that celebrated the changing seasons. They appreciated these exquisite transitions by wearing kimonos layered with carefully chosen color combinations.</a:t>
            </a:r>
            <a:r>
              <a:rPr lang="ja-JP" altLang="ja-JP">
                <a:effectLst/>
              </a:rPr>
              <a:t> </a:t>
            </a:r>
            <a:endParaRPr kumimoji="1" lang="ja-JP" altLang="en-US"/>
          </a:p>
        </p:txBody>
      </p:sp>
      <p:sp>
        <p:nvSpPr>
          <p:cNvPr id="4" name="スライド番号プレースホルダー 3"/>
          <p:cNvSpPr>
            <a:spLocks noGrp="1"/>
          </p:cNvSpPr>
          <p:nvPr>
            <p:ph type="sldNum" sz="quarter" idx="5"/>
          </p:nvPr>
        </p:nvSpPr>
        <p:spPr/>
        <p:txBody>
          <a:bodyPr/>
          <a:lstStyle/>
          <a:p>
            <a:fld id="{65352BF6-670E-A549-9B3A-CE351F6C7FF3}" type="slidenum">
              <a:rPr kumimoji="1" lang="ja-JP" altLang="en-US" smtClean="0"/>
              <a:t>5</a:t>
            </a:fld>
            <a:endParaRPr kumimoji="1" lang="ja-JP" altLang="en-US"/>
          </a:p>
        </p:txBody>
      </p:sp>
    </p:spTree>
    <p:extLst>
      <p:ext uri="{BB962C8B-B14F-4D97-AF65-F5344CB8AC3E}">
        <p14:creationId xmlns:p14="http://schemas.microsoft.com/office/powerpoint/2010/main" val="3408261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dirty="0">
                <a:solidFill>
                  <a:srgbClr val="0070C0"/>
                </a:solidFill>
                <a:effectLst/>
                <a:latin typeface="游明朝" panose="02020400000000000000" pitchFamily="18" charset="-128"/>
                <a:cs typeface="Times New Roman" panose="02020603050405020304" pitchFamily="18" charset="0"/>
              </a:rPr>
              <a:t> In 603, during the Asuka period, Prince </a:t>
            </a:r>
            <a:r>
              <a:rPr lang="en-US" altLang="ja-JP" sz="1800" dirty="0" err="1">
                <a:solidFill>
                  <a:srgbClr val="0070C0"/>
                </a:solidFill>
                <a:effectLst/>
                <a:latin typeface="游明朝" panose="02020400000000000000" pitchFamily="18" charset="-128"/>
                <a:cs typeface="Times New Roman" panose="02020603050405020304" pitchFamily="18" charset="0"/>
              </a:rPr>
              <a:t>Shōtoku</a:t>
            </a:r>
            <a:r>
              <a:rPr lang="en-US" altLang="ja-JP" sz="1800" dirty="0">
                <a:solidFill>
                  <a:srgbClr val="0070C0"/>
                </a:solidFill>
                <a:effectLst/>
                <a:latin typeface="游明朝" panose="02020400000000000000" pitchFamily="18" charset="-128"/>
                <a:cs typeface="Times New Roman" panose="02020603050405020304" pitchFamily="18" charset="0"/>
              </a:rPr>
              <a:t> established a cap and rank system which designated specific colors for courtiers' crowns and dress according to their rank. </a:t>
            </a:r>
            <a:endParaRPr kumimoji="1" lang="ja-JP" altLang="en-US"/>
          </a:p>
        </p:txBody>
      </p:sp>
      <p:sp>
        <p:nvSpPr>
          <p:cNvPr id="4" name="スライド番号プレースホルダー 3"/>
          <p:cNvSpPr>
            <a:spLocks noGrp="1"/>
          </p:cNvSpPr>
          <p:nvPr>
            <p:ph type="sldNum" sz="quarter" idx="5"/>
          </p:nvPr>
        </p:nvSpPr>
        <p:spPr/>
        <p:txBody>
          <a:bodyPr/>
          <a:lstStyle/>
          <a:p>
            <a:fld id="{65352BF6-670E-A549-9B3A-CE351F6C7FF3}" type="slidenum">
              <a:rPr kumimoji="1" lang="ja-JP" altLang="en-US" smtClean="0"/>
              <a:t>6</a:t>
            </a:fld>
            <a:endParaRPr kumimoji="1" lang="ja-JP" altLang="en-US"/>
          </a:p>
        </p:txBody>
      </p:sp>
    </p:spTree>
    <p:extLst>
      <p:ext uri="{BB962C8B-B14F-4D97-AF65-F5344CB8AC3E}">
        <p14:creationId xmlns:p14="http://schemas.microsoft.com/office/powerpoint/2010/main" val="3843928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There were also ‘</a:t>
            </a:r>
            <a:r>
              <a:rPr lang="en-US" altLang="ja-JP" sz="1800" kern="100" dirty="0" err="1">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Kinjiki</a:t>
            </a:r>
            <a:r>
              <a:rPr lang="en-US" altLang="ja-JP" sz="1800" kern="100" dirty="0">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 (forbidden colors), which were reserved exclusively for the imperial family and high-ranking aristocrats. Conversely, ‘</a:t>
            </a:r>
            <a:r>
              <a:rPr lang="en-US" altLang="ja-JP" sz="1800" kern="100" dirty="0" err="1">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Yurushiiro</a:t>
            </a:r>
            <a:r>
              <a:rPr lang="en-US" altLang="ja-JP" sz="1800" kern="100" dirty="0">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 (permitted color) was regulated for commoners. This codification sharpened the public's sensitivity to color.</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5352BF6-670E-A549-9B3A-CE351F6C7FF3}" type="slidenum">
              <a:rPr kumimoji="1" lang="ja-JP" altLang="en-US" smtClean="0"/>
              <a:t>7</a:t>
            </a:fld>
            <a:endParaRPr kumimoji="1" lang="ja-JP" altLang="en-US"/>
          </a:p>
        </p:txBody>
      </p:sp>
    </p:spTree>
    <p:extLst>
      <p:ext uri="{BB962C8B-B14F-4D97-AF65-F5344CB8AC3E}">
        <p14:creationId xmlns:p14="http://schemas.microsoft.com/office/powerpoint/2010/main" val="3332332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dirty="0">
                <a:solidFill>
                  <a:srgbClr val="0070C0"/>
                </a:solidFill>
                <a:effectLst/>
                <a:latin typeface="游明朝" panose="02020400000000000000" pitchFamily="18" charset="-128"/>
                <a:cs typeface="Times New Roman" panose="02020603050405020304" pitchFamily="18" charset="0"/>
              </a:rPr>
              <a:t>Dyeing techniques using plant materials, such as indigo and safflower (</a:t>
            </a:r>
            <a:r>
              <a:rPr lang="en-US" altLang="ja-JP" sz="1800" dirty="0" err="1">
                <a:solidFill>
                  <a:srgbClr val="0070C0"/>
                </a:solidFill>
                <a:effectLst/>
                <a:latin typeface="游明朝" panose="02020400000000000000" pitchFamily="18" charset="-128"/>
                <a:cs typeface="Times New Roman" panose="02020603050405020304" pitchFamily="18" charset="0"/>
              </a:rPr>
              <a:t>benibana</a:t>
            </a:r>
            <a:r>
              <a:rPr lang="en-US" altLang="ja-JP" sz="1800" dirty="0">
                <a:solidFill>
                  <a:srgbClr val="0070C0"/>
                </a:solidFill>
                <a:effectLst/>
                <a:latin typeface="游明朝" panose="02020400000000000000" pitchFamily="18" charset="-128"/>
                <a:cs typeface="Times New Roman" panose="02020603050405020304" pitchFamily="18" charset="0"/>
              </a:rPr>
              <a:t>), became highly advanced. </a:t>
            </a:r>
            <a:endParaRPr kumimoji="1" lang="ja-JP" altLang="en-US"/>
          </a:p>
        </p:txBody>
      </p:sp>
      <p:sp>
        <p:nvSpPr>
          <p:cNvPr id="4" name="スライド番号プレースホルダー 3"/>
          <p:cNvSpPr>
            <a:spLocks noGrp="1"/>
          </p:cNvSpPr>
          <p:nvPr>
            <p:ph type="sldNum" sz="quarter" idx="5"/>
          </p:nvPr>
        </p:nvSpPr>
        <p:spPr/>
        <p:txBody>
          <a:bodyPr/>
          <a:lstStyle/>
          <a:p>
            <a:fld id="{65352BF6-670E-A549-9B3A-CE351F6C7FF3}" type="slidenum">
              <a:rPr kumimoji="1" lang="ja-JP" altLang="en-US" smtClean="0"/>
              <a:t>8</a:t>
            </a:fld>
            <a:endParaRPr kumimoji="1" lang="ja-JP" altLang="en-US"/>
          </a:p>
        </p:txBody>
      </p:sp>
    </p:spTree>
    <p:extLst>
      <p:ext uri="{BB962C8B-B14F-4D97-AF65-F5344CB8AC3E}">
        <p14:creationId xmlns:p14="http://schemas.microsoft.com/office/powerpoint/2010/main" val="1272731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During the Edo period, sumptuary laws banned commoners from wearing vivid, luxurious colors. As a result, they were restricted to subdued browns and grays. Nevertheless, they innovated within these constraints, producing a vast spectrum of hues and appreciating the subtle variations within these color families.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5352BF6-670E-A549-9B3A-CE351F6C7FF3}" type="slidenum">
              <a:rPr kumimoji="1" lang="ja-JP" altLang="en-US" smtClean="0"/>
              <a:t>9</a:t>
            </a:fld>
            <a:endParaRPr kumimoji="1" lang="ja-JP" altLang="en-US"/>
          </a:p>
        </p:txBody>
      </p:sp>
    </p:spTree>
    <p:extLst>
      <p:ext uri="{BB962C8B-B14F-4D97-AF65-F5344CB8AC3E}">
        <p14:creationId xmlns:p14="http://schemas.microsoft.com/office/powerpoint/2010/main" val="1859735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New dyeing techniques and color concepts were introduced to Japan from China and Korea in ancient times, and later from Western countries in the modern era. Each of these influences profoundly shaped the Japanese sense of color.</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5352BF6-670E-A549-9B3A-CE351F6C7FF3}" type="slidenum">
              <a:rPr kumimoji="1" lang="ja-JP" altLang="en-US" smtClean="0"/>
              <a:t>10</a:t>
            </a:fld>
            <a:endParaRPr kumimoji="1" lang="ja-JP" altLang="en-US"/>
          </a:p>
        </p:txBody>
      </p:sp>
    </p:spTree>
    <p:extLst>
      <p:ext uri="{BB962C8B-B14F-4D97-AF65-F5344CB8AC3E}">
        <p14:creationId xmlns:p14="http://schemas.microsoft.com/office/powerpoint/2010/main" val="15860678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The traditional Japanese sense of beauty is based on coexistence with nature and respect for its every element. Color words function not only as descriptions but also as critical evocations of natural scenery and the feelings associated with it.</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5352BF6-670E-A549-9B3A-CE351F6C7FF3}" type="slidenum">
              <a:rPr kumimoji="1" lang="ja-JP" altLang="en-US" smtClean="0"/>
              <a:t>11</a:t>
            </a:fld>
            <a:endParaRPr kumimoji="1" lang="ja-JP" altLang="en-US"/>
          </a:p>
        </p:txBody>
      </p:sp>
    </p:spTree>
    <p:extLst>
      <p:ext uri="{BB962C8B-B14F-4D97-AF65-F5344CB8AC3E}">
        <p14:creationId xmlns:p14="http://schemas.microsoft.com/office/powerpoint/2010/main" val="34075641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The Japanese language contains many poetic color names that evoke natural imagery, such as ‘Momiji-</a:t>
            </a:r>
            <a:r>
              <a:rPr lang="en-US" altLang="ja-JP" sz="1800" kern="100" dirty="0" err="1">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iro</a:t>
            </a:r>
            <a:r>
              <a:rPr lang="en-US" altLang="ja-JP" sz="1800" kern="100" dirty="0">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 (maple-leaf red), ‘</a:t>
            </a:r>
            <a:r>
              <a:rPr lang="en-US" altLang="ja-JP" sz="1800" kern="100" dirty="0" err="1">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Uguisu-iro</a:t>
            </a:r>
            <a:r>
              <a:rPr lang="en-US" altLang="ja-JP" sz="1800" kern="100" dirty="0">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 (bush-warbler greenish-brown), and ‘Chitose-</a:t>
            </a:r>
            <a:r>
              <a:rPr lang="en-US" altLang="ja-JP" sz="1800" kern="100" dirty="0" err="1">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iro</a:t>
            </a:r>
            <a:r>
              <a:rPr lang="en-US" altLang="ja-JP" sz="1800" kern="100" dirty="0">
                <a:solidFill>
                  <a:srgbClr val="0070C0"/>
                </a:solidFill>
                <a:effectLst/>
                <a:latin typeface="游明朝" panose="02020400000000000000" pitchFamily="18" charset="-128"/>
                <a:ea typeface="游明朝" panose="02020400000000000000" pitchFamily="18" charset="-128"/>
                <a:cs typeface="Times New Roman" panose="02020603050405020304" pitchFamily="18" charset="0"/>
              </a:rPr>
              <a:t>’ (the evergreen green of a thousand-year-old pine). These names reflect a refined aesthetic that finds deep meaning and narrative in color.</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65352BF6-670E-A549-9B3A-CE351F6C7FF3}" type="slidenum">
              <a:rPr kumimoji="1" lang="ja-JP" altLang="en-US" smtClean="0"/>
              <a:t>12</a:t>
            </a:fld>
            <a:endParaRPr kumimoji="1" lang="ja-JP" altLang="en-US"/>
          </a:p>
        </p:txBody>
      </p:sp>
    </p:spTree>
    <p:extLst>
      <p:ext uri="{BB962C8B-B14F-4D97-AF65-F5344CB8AC3E}">
        <p14:creationId xmlns:p14="http://schemas.microsoft.com/office/powerpoint/2010/main" val="3116906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46B965-F611-58C4-E92B-C1E0D383006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A5484DE9-A5C8-4D9A-B4BD-4E4BD93740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315CF668-46BA-8A71-4B47-B874B962F47A}"/>
              </a:ext>
            </a:extLst>
          </p:cNvPr>
          <p:cNvSpPr>
            <a:spLocks noGrp="1"/>
          </p:cNvSpPr>
          <p:nvPr>
            <p:ph type="dt" sz="half" idx="10"/>
          </p:nvPr>
        </p:nvSpPr>
        <p:spPr/>
        <p:txBody>
          <a:bodyPr/>
          <a:lstStyle/>
          <a:p>
            <a:fld id="{14A9B195-D183-E042-9BEB-39267FAF5F25}" type="datetimeFigureOut">
              <a:rPr kumimoji="1" lang="ja-JP" altLang="en-US" smtClean="0"/>
              <a:t>2025/9/29</a:t>
            </a:fld>
            <a:endParaRPr kumimoji="1" lang="ja-JP" altLang="en-US"/>
          </a:p>
        </p:txBody>
      </p:sp>
      <p:sp>
        <p:nvSpPr>
          <p:cNvPr id="5" name="フッター プレースホルダー 4">
            <a:extLst>
              <a:ext uri="{FF2B5EF4-FFF2-40B4-BE49-F238E27FC236}">
                <a16:creationId xmlns:a16="http://schemas.microsoft.com/office/drawing/2014/main" id="{7A0EA2E6-6592-F992-90F1-733D4170B2B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C75BD6D-7246-B308-A490-237B81E98E7D}"/>
              </a:ext>
            </a:extLst>
          </p:cNvPr>
          <p:cNvSpPr>
            <a:spLocks noGrp="1"/>
          </p:cNvSpPr>
          <p:nvPr>
            <p:ph type="sldNum" sz="quarter" idx="12"/>
          </p:nvPr>
        </p:nvSpPr>
        <p:spPr/>
        <p:txBody>
          <a:bodyPr/>
          <a:lstStyle/>
          <a:p>
            <a:fld id="{54DFFA55-4D9F-AC42-B1D1-D2088D818FCA}" type="slidenum">
              <a:rPr kumimoji="1" lang="ja-JP" altLang="en-US" smtClean="0"/>
              <a:t>‹#›</a:t>
            </a:fld>
            <a:endParaRPr kumimoji="1" lang="ja-JP" altLang="en-US"/>
          </a:p>
        </p:txBody>
      </p:sp>
    </p:spTree>
    <p:extLst>
      <p:ext uri="{BB962C8B-B14F-4D97-AF65-F5344CB8AC3E}">
        <p14:creationId xmlns:p14="http://schemas.microsoft.com/office/powerpoint/2010/main" val="2797352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B68700-B695-84B9-4C13-685B5049775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6F17D31-6F79-FBA6-AEBA-0E63FFC1D44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3857884-B4CD-99BB-D8F7-27E101422FE6}"/>
              </a:ext>
            </a:extLst>
          </p:cNvPr>
          <p:cNvSpPr>
            <a:spLocks noGrp="1"/>
          </p:cNvSpPr>
          <p:nvPr>
            <p:ph type="dt" sz="half" idx="10"/>
          </p:nvPr>
        </p:nvSpPr>
        <p:spPr/>
        <p:txBody>
          <a:bodyPr/>
          <a:lstStyle/>
          <a:p>
            <a:fld id="{14A9B195-D183-E042-9BEB-39267FAF5F25}" type="datetimeFigureOut">
              <a:rPr kumimoji="1" lang="ja-JP" altLang="en-US" smtClean="0"/>
              <a:t>2025/9/29</a:t>
            </a:fld>
            <a:endParaRPr kumimoji="1" lang="ja-JP" altLang="en-US"/>
          </a:p>
        </p:txBody>
      </p:sp>
      <p:sp>
        <p:nvSpPr>
          <p:cNvPr id="5" name="フッター プレースホルダー 4">
            <a:extLst>
              <a:ext uri="{FF2B5EF4-FFF2-40B4-BE49-F238E27FC236}">
                <a16:creationId xmlns:a16="http://schemas.microsoft.com/office/drawing/2014/main" id="{C24879D5-FD22-CC54-E6AE-302DDA33719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79A2A62-C1BF-A31C-1D39-0AEFCBB5F895}"/>
              </a:ext>
            </a:extLst>
          </p:cNvPr>
          <p:cNvSpPr>
            <a:spLocks noGrp="1"/>
          </p:cNvSpPr>
          <p:nvPr>
            <p:ph type="sldNum" sz="quarter" idx="12"/>
          </p:nvPr>
        </p:nvSpPr>
        <p:spPr/>
        <p:txBody>
          <a:bodyPr/>
          <a:lstStyle/>
          <a:p>
            <a:fld id="{54DFFA55-4D9F-AC42-B1D1-D2088D818FCA}" type="slidenum">
              <a:rPr kumimoji="1" lang="ja-JP" altLang="en-US" smtClean="0"/>
              <a:t>‹#›</a:t>
            </a:fld>
            <a:endParaRPr kumimoji="1" lang="ja-JP" altLang="en-US"/>
          </a:p>
        </p:txBody>
      </p:sp>
    </p:spTree>
    <p:extLst>
      <p:ext uri="{BB962C8B-B14F-4D97-AF65-F5344CB8AC3E}">
        <p14:creationId xmlns:p14="http://schemas.microsoft.com/office/powerpoint/2010/main" val="658966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08C870-55A4-C2B2-7A91-1FF4C0025248}"/>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70F6E9F-5792-F586-BA3F-49174CB3AAD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A78D812B-AE32-6BD1-285C-7D531A1C2CA1}"/>
              </a:ext>
            </a:extLst>
          </p:cNvPr>
          <p:cNvSpPr>
            <a:spLocks noGrp="1"/>
          </p:cNvSpPr>
          <p:nvPr>
            <p:ph type="dt" sz="half" idx="10"/>
          </p:nvPr>
        </p:nvSpPr>
        <p:spPr/>
        <p:txBody>
          <a:bodyPr/>
          <a:lstStyle/>
          <a:p>
            <a:fld id="{14A9B195-D183-E042-9BEB-39267FAF5F25}" type="datetimeFigureOut">
              <a:rPr kumimoji="1" lang="ja-JP" altLang="en-US" smtClean="0"/>
              <a:t>2025/9/29</a:t>
            </a:fld>
            <a:endParaRPr kumimoji="1" lang="ja-JP" altLang="en-US"/>
          </a:p>
        </p:txBody>
      </p:sp>
      <p:sp>
        <p:nvSpPr>
          <p:cNvPr id="5" name="フッター プレースホルダー 4">
            <a:extLst>
              <a:ext uri="{FF2B5EF4-FFF2-40B4-BE49-F238E27FC236}">
                <a16:creationId xmlns:a16="http://schemas.microsoft.com/office/drawing/2014/main" id="{764DFE24-E116-3F64-CF05-91EE3229904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8E41F36-581D-20F9-F178-55FAA9C1C920}"/>
              </a:ext>
            </a:extLst>
          </p:cNvPr>
          <p:cNvSpPr>
            <a:spLocks noGrp="1"/>
          </p:cNvSpPr>
          <p:nvPr>
            <p:ph type="sldNum" sz="quarter" idx="12"/>
          </p:nvPr>
        </p:nvSpPr>
        <p:spPr/>
        <p:txBody>
          <a:bodyPr/>
          <a:lstStyle/>
          <a:p>
            <a:fld id="{54DFFA55-4D9F-AC42-B1D1-D2088D818FCA}" type="slidenum">
              <a:rPr kumimoji="1" lang="ja-JP" altLang="en-US" smtClean="0"/>
              <a:t>‹#›</a:t>
            </a:fld>
            <a:endParaRPr kumimoji="1" lang="ja-JP" altLang="en-US"/>
          </a:p>
        </p:txBody>
      </p:sp>
    </p:spTree>
    <p:extLst>
      <p:ext uri="{BB962C8B-B14F-4D97-AF65-F5344CB8AC3E}">
        <p14:creationId xmlns:p14="http://schemas.microsoft.com/office/powerpoint/2010/main" val="2915754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08CEA0-4615-E962-6DA0-055ADB933F3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1C1D6CB-4711-633D-9B39-23118E22CD1A}"/>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C987C7BC-036E-934C-B761-F81F049569A9}"/>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3CE00F6A-5D10-A686-7C27-CCA8F6BF6B15}"/>
              </a:ext>
            </a:extLst>
          </p:cNvPr>
          <p:cNvSpPr>
            <a:spLocks noGrp="1"/>
          </p:cNvSpPr>
          <p:nvPr>
            <p:ph type="dt" sz="half" idx="10"/>
          </p:nvPr>
        </p:nvSpPr>
        <p:spPr/>
        <p:txBody>
          <a:bodyPr/>
          <a:lstStyle/>
          <a:p>
            <a:fld id="{14A9B195-D183-E042-9BEB-39267FAF5F25}" type="datetimeFigureOut">
              <a:rPr kumimoji="1" lang="ja-JP" altLang="en-US" smtClean="0"/>
              <a:t>2025/9/29</a:t>
            </a:fld>
            <a:endParaRPr kumimoji="1" lang="ja-JP" altLang="en-US"/>
          </a:p>
        </p:txBody>
      </p:sp>
      <p:sp>
        <p:nvSpPr>
          <p:cNvPr id="6" name="フッター プレースホルダー 5">
            <a:extLst>
              <a:ext uri="{FF2B5EF4-FFF2-40B4-BE49-F238E27FC236}">
                <a16:creationId xmlns:a16="http://schemas.microsoft.com/office/drawing/2014/main" id="{3F242AF1-621B-AA57-4B5D-8ACA09DA540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7A8A19A-0425-68D7-EE4B-A5B71711FEDE}"/>
              </a:ext>
            </a:extLst>
          </p:cNvPr>
          <p:cNvSpPr>
            <a:spLocks noGrp="1"/>
          </p:cNvSpPr>
          <p:nvPr>
            <p:ph type="sldNum" sz="quarter" idx="12"/>
          </p:nvPr>
        </p:nvSpPr>
        <p:spPr/>
        <p:txBody>
          <a:bodyPr/>
          <a:lstStyle/>
          <a:p>
            <a:fld id="{54DFFA55-4D9F-AC42-B1D1-D2088D818FCA}" type="slidenum">
              <a:rPr kumimoji="1" lang="ja-JP" altLang="en-US" smtClean="0"/>
              <a:t>‹#›</a:t>
            </a:fld>
            <a:endParaRPr kumimoji="1" lang="ja-JP" altLang="en-US"/>
          </a:p>
        </p:txBody>
      </p:sp>
    </p:spTree>
    <p:extLst>
      <p:ext uri="{BB962C8B-B14F-4D97-AF65-F5344CB8AC3E}">
        <p14:creationId xmlns:p14="http://schemas.microsoft.com/office/powerpoint/2010/main" val="3833946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4B353D-8FF0-FC6B-D982-484D8CE39748}"/>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18C2001-8A24-5544-0580-0DDF449E2C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13B44B44-DEDD-03C3-BA5A-5DE486E39126}"/>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AC24E55-7429-06F0-D69D-32730D2F57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85A6BF81-30A6-87BD-4FCE-B6BD11D6B81D}"/>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C509AD40-7B6F-69BC-28B5-9A5BEC41180E}"/>
              </a:ext>
            </a:extLst>
          </p:cNvPr>
          <p:cNvSpPr>
            <a:spLocks noGrp="1"/>
          </p:cNvSpPr>
          <p:nvPr>
            <p:ph type="dt" sz="half" idx="10"/>
          </p:nvPr>
        </p:nvSpPr>
        <p:spPr/>
        <p:txBody>
          <a:bodyPr/>
          <a:lstStyle/>
          <a:p>
            <a:fld id="{14A9B195-D183-E042-9BEB-39267FAF5F25}" type="datetimeFigureOut">
              <a:rPr kumimoji="1" lang="ja-JP" altLang="en-US" smtClean="0"/>
              <a:t>2025/9/29</a:t>
            </a:fld>
            <a:endParaRPr kumimoji="1" lang="ja-JP" altLang="en-US"/>
          </a:p>
        </p:txBody>
      </p:sp>
      <p:sp>
        <p:nvSpPr>
          <p:cNvPr id="8" name="フッター プレースホルダー 7">
            <a:extLst>
              <a:ext uri="{FF2B5EF4-FFF2-40B4-BE49-F238E27FC236}">
                <a16:creationId xmlns:a16="http://schemas.microsoft.com/office/drawing/2014/main" id="{9A9679FC-E0E4-A9E9-8126-3A8B3DDB4E98}"/>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F5747EE1-71A8-8D37-1C21-FB2062D3F535}"/>
              </a:ext>
            </a:extLst>
          </p:cNvPr>
          <p:cNvSpPr>
            <a:spLocks noGrp="1"/>
          </p:cNvSpPr>
          <p:nvPr>
            <p:ph type="sldNum" sz="quarter" idx="12"/>
          </p:nvPr>
        </p:nvSpPr>
        <p:spPr/>
        <p:txBody>
          <a:bodyPr/>
          <a:lstStyle/>
          <a:p>
            <a:fld id="{54DFFA55-4D9F-AC42-B1D1-D2088D818FCA}" type="slidenum">
              <a:rPr kumimoji="1" lang="ja-JP" altLang="en-US" smtClean="0"/>
              <a:t>‹#›</a:t>
            </a:fld>
            <a:endParaRPr kumimoji="1" lang="ja-JP" altLang="en-US"/>
          </a:p>
        </p:txBody>
      </p:sp>
    </p:spTree>
    <p:extLst>
      <p:ext uri="{BB962C8B-B14F-4D97-AF65-F5344CB8AC3E}">
        <p14:creationId xmlns:p14="http://schemas.microsoft.com/office/powerpoint/2010/main" val="1845988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887067-A125-A77C-E7F3-88004C79DC95}"/>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35221203-8A41-26DE-1ACB-12A4F3B3A9B4}"/>
              </a:ext>
            </a:extLst>
          </p:cNvPr>
          <p:cNvSpPr>
            <a:spLocks noGrp="1"/>
          </p:cNvSpPr>
          <p:nvPr>
            <p:ph type="dt" sz="half" idx="10"/>
          </p:nvPr>
        </p:nvSpPr>
        <p:spPr/>
        <p:txBody>
          <a:bodyPr/>
          <a:lstStyle/>
          <a:p>
            <a:fld id="{14A9B195-D183-E042-9BEB-39267FAF5F25}" type="datetimeFigureOut">
              <a:rPr kumimoji="1" lang="ja-JP" altLang="en-US" smtClean="0"/>
              <a:t>2025/9/29</a:t>
            </a:fld>
            <a:endParaRPr kumimoji="1" lang="ja-JP" altLang="en-US"/>
          </a:p>
        </p:txBody>
      </p:sp>
      <p:sp>
        <p:nvSpPr>
          <p:cNvPr id="4" name="フッター プレースホルダー 3">
            <a:extLst>
              <a:ext uri="{FF2B5EF4-FFF2-40B4-BE49-F238E27FC236}">
                <a16:creationId xmlns:a16="http://schemas.microsoft.com/office/drawing/2014/main" id="{AC4D26EB-8C43-E962-4509-1BD4173B2C52}"/>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46F7E9E-7438-B809-EE86-07689834E46E}"/>
              </a:ext>
            </a:extLst>
          </p:cNvPr>
          <p:cNvSpPr>
            <a:spLocks noGrp="1"/>
          </p:cNvSpPr>
          <p:nvPr>
            <p:ph type="sldNum" sz="quarter" idx="12"/>
          </p:nvPr>
        </p:nvSpPr>
        <p:spPr/>
        <p:txBody>
          <a:bodyPr/>
          <a:lstStyle/>
          <a:p>
            <a:fld id="{54DFFA55-4D9F-AC42-B1D1-D2088D818FCA}" type="slidenum">
              <a:rPr kumimoji="1" lang="ja-JP" altLang="en-US" smtClean="0"/>
              <a:t>‹#›</a:t>
            </a:fld>
            <a:endParaRPr kumimoji="1" lang="ja-JP" altLang="en-US"/>
          </a:p>
        </p:txBody>
      </p:sp>
    </p:spTree>
    <p:extLst>
      <p:ext uri="{BB962C8B-B14F-4D97-AF65-F5344CB8AC3E}">
        <p14:creationId xmlns:p14="http://schemas.microsoft.com/office/powerpoint/2010/main" val="4247147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D6E30CF-EB83-C029-2441-EAF759F224D0}"/>
              </a:ext>
            </a:extLst>
          </p:cNvPr>
          <p:cNvSpPr>
            <a:spLocks noGrp="1"/>
          </p:cNvSpPr>
          <p:nvPr>
            <p:ph type="dt" sz="half" idx="10"/>
          </p:nvPr>
        </p:nvSpPr>
        <p:spPr/>
        <p:txBody>
          <a:bodyPr/>
          <a:lstStyle/>
          <a:p>
            <a:fld id="{14A9B195-D183-E042-9BEB-39267FAF5F25}" type="datetimeFigureOut">
              <a:rPr kumimoji="1" lang="ja-JP" altLang="en-US" smtClean="0"/>
              <a:t>2025/9/29</a:t>
            </a:fld>
            <a:endParaRPr kumimoji="1" lang="ja-JP" altLang="en-US"/>
          </a:p>
        </p:txBody>
      </p:sp>
      <p:sp>
        <p:nvSpPr>
          <p:cNvPr id="3" name="フッター プレースホルダー 2">
            <a:extLst>
              <a:ext uri="{FF2B5EF4-FFF2-40B4-BE49-F238E27FC236}">
                <a16:creationId xmlns:a16="http://schemas.microsoft.com/office/drawing/2014/main" id="{CB7509E0-0FBC-D25E-464D-A8F5A22284A2}"/>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4C21C85-0E3A-893A-79B1-74D890CD1A1C}"/>
              </a:ext>
            </a:extLst>
          </p:cNvPr>
          <p:cNvSpPr>
            <a:spLocks noGrp="1"/>
          </p:cNvSpPr>
          <p:nvPr>
            <p:ph type="sldNum" sz="quarter" idx="12"/>
          </p:nvPr>
        </p:nvSpPr>
        <p:spPr/>
        <p:txBody>
          <a:bodyPr/>
          <a:lstStyle/>
          <a:p>
            <a:fld id="{54DFFA55-4D9F-AC42-B1D1-D2088D818FCA}" type="slidenum">
              <a:rPr kumimoji="1" lang="ja-JP" altLang="en-US" smtClean="0"/>
              <a:t>‹#›</a:t>
            </a:fld>
            <a:endParaRPr kumimoji="1" lang="ja-JP" altLang="en-US"/>
          </a:p>
        </p:txBody>
      </p:sp>
    </p:spTree>
    <p:extLst>
      <p:ext uri="{BB962C8B-B14F-4D97-AF65-F5344CB8AC3E}">
        <p14:creationId xmlns:p14="http://schemas.microsoft.com/office/powerpoint/2010/main" val="3627482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06704A-DAE6-E596-5FE3-0EBCCCF88A8A}"/>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1BB029A-B6B0-5A09-13C8-7B8DF979DB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77B5E6D2-CF14-054B-9CEA-B801BFE490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D086B46C-2F38-1811-9834-65FAF7E3196F}"/>
              </a:ext>
            </a:extLst>
          </p:cNvPr>
          <p:cNvSpPr>
            <a:spLocks noGrp="1"/>
          </p:cNvSpPr>
          <p:nvPr>
            <p:ph type="dt" sz="half" idx="10"/>
          </p:nvPr>
        </p:nvSpPr>
        <p:spPr/>
        <p:txBody>
          <a:bodyPr/>
          <a:lstStyle/>
          <a:p>
            <a:fld id="{14A9B195-D183-E042-9BEB-39267FAF5F25}" type="datetimeFigureOut">
              <a:rPr kumimoji="1" lang="ja-JP" altLang="en-US" smtClean="0"/>
              <a:t>2025/9/29</a:t>
            </a:fld>
            <a:endParaRPr kumimoji="1" lang="ja-JP" altLang="en-US"/>
          </a:p>
        </p:txBody>
      </p:sp>
      <p:sp>
        <p:nvSpPr>
          <p:cNvPr id="6" name="フッター プレースホルダー 5">
            <a:extLst>
              <a:ext uri="{FF2B5EF4-FFF2-40B4-BE49-F238E27FC236}">
                <a16:creationId xmlns:a16="http://schemas.microsoft.com/office/drawing/2014/main" id="{7CD4653C-7341-C83B-66AB-244EC6CB883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109652A-F426-F33D-C731-D0C3E73AA493}"/>
              </a:ext>
            </a:extLst>
          </p:cNvPr>
          <p:cNvSpPr>
            <a:spLocks noGrp="1"/>
          </p:cNvSpPr>
          <p:nvPr>
            <p:ph type="sldNum" sz="quarter" idx="12"/>
          </p:nvPr>
        </p:nvSpPr>
        <p:spPr/>
        <p:txBody>
          <a:bodyPr/>
          <a:lstStyle/>
          <a:p>
            <a:fld id="{54DFFA55-4D9F-AC42-B1D1-D2088D818FCA}" type="slidenum">
              <a:rPr kumimoji="1" lang="ja-JP" altLang="en-US" smtClean="0"/>
              <a:t>‹#›</a:t>
            </a:fld>
            <a:endParaRPr kumimoji="1" lang="ja-JP" altLang="en-US"/>
          </a:p>
        </p:txBody>
      </p:sp>
    </p:spTree>
    <p:extLst>
      <p:ext uri="{BB962C8B-B14F-4D97-AF65-F5344CB8AC3E}">
        <p14:creationId xmlns:p14="http://schemas.microsoft.com/office/powerpoint/2010/main" val="2760356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BCC6AD-8442-9CAB-9C5B-434F428947F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3554C901-7032-AD01-ACAF-BF789BC729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E449B14B-C065-CD95-0FEA-5362FC5F98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41926A6-0486-F3AB-75DE-3E4908985490}"/>
              </a:ext>
            </a:extLst>
          </p:cNvPr>
          <p:cNvSpPr>
            <a:spLocks noGrp="1"/>
          </p:cNvSpPr>
          <p:nvPr>
            <p:ph type="dt" sz="half" idx="10"/>
          </p:nvPr>
        </p:nvSpPr>
        <p:spPr/>
        <p:txBody>
          <a:bodyPr/>
          <a:lstStyle/>
          <a:p>
            <a:fld id="{14A9B195-D183-E042-9BEB-39267FAF5F25}" type="datetimeFigureOut">
              <a:rPr kumimoji="1" lang="ja-JP" altLang="en-US" smtClean="0"/>
              <a:t>2025/9/29</a:t>
            </a:fld>
            <a:endParaRPr kumimoji="1" lang="ja-JP" altLang="en-US"/>
          </a:p>
        </p:txBody>
      </p:sp>
      <p:sp>
        <p:nvSpPr>
          <p:cNvPr id="6" name="フッター プレースホルダー 5">
            <a:extLst>
              <a:ext uri="{FF2B5EF4-FFF2-40B4-BE49-F238E27FC236}">
                <a16:creationId xmlns:a16="http://schemas.microsoft.com/office/drawing/2014/main" id="{B15C5448-A3CF-7796-4C0A-BCCFBCC3BE3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F05A8A1-869A-C931-BA57-6773F040C9EF}"/>
              </a:ext>
            </a:extLst>
          </p:cNvPr>
          <p:cNvSpPr>
            <a:spLocks noGrp="1"/>
          </p:cNvSpPr>
          <p:nvPr>
            <p:ph type="sldNum" sz="quarter" idx="12"/>
          </p:nvPr>
        </p:nvSpPr>
        <p:spPr/>
        <p:txBody>
          <a:bodyPr/>
          <a:lstStyle/>
          <a:p>
            <a:fld id="{54DFFA55-4D9F-AC42-B1D1-D2088D818FCA}" type="slidenum">
              <a:rPr kumimoji="1" lang="ja-JP" altLang="en-US" smtClean="0"/>
              <a:t>‹#›</a:t>
            </a:fld>
            <a:endParaRPr kumimoji="1" lang="ja-JP" altLang="en-US"/>
          </a:p>
        </p:txBody>
      </p:sp>
    </p:spTree>
    <p:extLst>
      <p:ext uri="{BB962C8B-B14F-4D97-AF65-F5344CB8AC3E}">
        <p14:creationId xmlns:p14="http://schemas.microsoft.com/office/powerpoint/2010/main" val="3811077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9051AF-5C3C-B4A0-C1AF-4D769501DFFA}"/>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3F0B3CE-5642-301F-7A49-44D2BCC700C3}"/>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46FF84E-B783-BE76-141F-0A2BE9048DF9}"/>
              </a:ext>
            </a:extLst>
          </p:cNvPr>
          <p:cNvSpPr>
            <a:spLocks noGrp="1"/>
          </p:cNvSpPr>
          <p:nvPr>
            <p:ph type="dt" sz="half" idx="10"/>
          </p:nvPr>
        </p:nvSpPr>
        <p:spPr/>
        <p:txBody>
          <a:bodyPr/>
          <a:lstStyle/>
          <a:p>
            <a:fld id="{14A9B195-D183-E042-9BEB-39267FAF5F25}" type="datetimeFigureOut">
              <a:rPr kumimoji="1" lang="ja-JP" altLang="en-US" smtClean="0"/>
              <a:t>2025/9/29</a:t>
            </a:fld>
            <a:endParaRPr kumimoji="1" lang="ja-JP" altLang="en-US"/>
          </a:p>
        </p:txBody>
      </p:sp>
      <p:sp>
        <p:nvSpPr>
          <p:cNvPr id="5" name="フッター プレースホルダー 4">
            <a:extLst>
              <a:ext uri="{FF2B5EF4-FFF2-40B4-BE49-F238E27FC236}">
                <a16:creationId xmlns:a16="http://schemas.microsoft.com/office/drawing/2014/main" id="{483EBDC3-C86F-93C0-6A12-F3642AA27AC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18631CF-5346-A9DC-F669-40EA34F5F233}"/>
              </a:ext>
            </a:extLst>
          </p:cNvPr>
          <p:cNvSpPr>
            <a:spLocks noGrp="1"/>
          </p:cNvSpPr>
          <p:nvPr>
            <p:ph type="sldNum" sz="quarter" idx="12"/>
          </p:nvPr>
        </p:nvSpPr>
        <p:spPr/>
        <p:txBody>
          <a:bodyPr/>
          <a:lstStyle/>
          <a:p>
            <a:fld id="{54DFFA55-4D9F-AC42-B1D1-D2088D818FCA}" type="slidenum">
              <a:rPr kumimoji="1" lang="ja-JP" altLang="en-US" smtClean="0"/>
              <a:t>‹#›</a:t>
            </a:fld>
            <a:endParaRPr kumimoji="1" lang="ja-JP" altLang="en-US"/>
          </a:p>
        </p:txBody>
      </p:sp>
    </p:spTree>
    <p:extLst>
      <p:ext uri="{BB962C8B-B14F-4D97-AF65-F5344CB8AC3E}">
        <p14:creationId xmlns:p14="http://schemas.microsoft.com/office/powerpoint/2010/main" val="558606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78C01DE-5CFD-B724-454C-41CF7F07D2AA}"/>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DFD2F5F-5DE4-C2BE-0B51-F9D913025E0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A6DB2A2-7CB9-B9B1-13F9-039016957787}"/>
              </a:ext>
            </a:extLst>
          </p:cNvPr>
          <p:cNvSpPr>
            <a:spLocks noGrp="1"/>
          </p:cNvSpPr>
          <p:nvPr>
            <p:ph type="dt" sz="half" idx="10"/>
          </p:nvPr>
        </p:nvSpPr>
        <p:spPr/>
        <p:txBody>
          <a:bodyPr/>
          <a:lstStyle/>
          <a:p>
            <a:fld id="{14A9B195-D183-E042-9BEB-39267FAF5F25}" type="datetimeFigureOut">
              <a:rPr kumimoji="1" lang="ja-JP" altLang="en-US" smtClean="0"/>
              <a:t>2025/9/29</a:t>
            </a:fld>
            <a:endParaRPr kumimoji="1" lang="ja-JP" altLang="en-US"/>
          </a:p>
        </p:txBody>
      </p:sp>
      <p:sp>
        <p:nvSpPr>
          <p:cNvPr id="5" name="フッター プレースホルダー 4">
            <a:extLst>
              <a:ext uri="{FF2B5EF4-FFF2-40B4-BE49-F238E27FC236}">
                <a16:creationId xmlns:a16="http://schemas.microsoft.com/office/drawing/2014/main" id="{17AFC498-6D23-DEEB-D4E8-61B6701E2E3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7FBD0DA-3D2E-721A-10E8-B2BF160B4720}"/>
              </a:ext>
            </a:extLst>
          </p:cNvPr>
          <p:cNvSpPr>
            <a:spLocks noGrp="1"/>
          </p:cNvSpPr>
          <p:nvPr>
            <p:ph type="sldNum" sz="quarter" idx="12"/>
          </p:nvPr>
        </p:nvSpPr>
        <p:spPr/>
        <p:txBody>
          <a:bodyPr/>
          <a:lstStyle/>
          <a:p>
            <a:fld id="{54DFFA55-4D9F-AC42-B1D1-D2088D818FCA}" type="slidenum">
              <a:rPr kumimoji="1" lang="ja-JP" altLang="en-US" smtClean="0"/>
              <a:t>‹#›</a:t>
            </a:fld>
            <a:endParaRPr kumimoji="1" lang="ja-JP" altLang="en-US"/>
          </a:p>
        </p:txBody>
      </p:sp>
    </p:spTree>
    <p:extLst>
      <p:ext uri="{BB962C8B-B14F-4D97-AF65-F5344CB8AC3E}">
        <p14:creationId xmlns:p14="http://schemas.microsoft.com/office/powerpoint/2010/main" val="4228033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32063B9F-3F27-D0F3-29F4-6AB59E5351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EFDA835-7860-CA45-20E8-F53A66A3E4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F933413-F358-A56D-5D4F-D6C4ECBF22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4A9B195-D183-E042-9BEB-39267FAF5F25}" type="datetimeFigureOut">
              <a:rPr kumimoji="1" lang="ja-JP" altLang="en-US" smtClean="0"/>
              <a:t>2025/9/29</a:t>
            </a:fld>
            <a:endParaRPr kumimoji="1" lang="ja-JP" altLang="en-US"/>
          </a:p>
        </p:txBody>
      </p:sp>
      <p:sp>
        <p:nvSpPr>
          <p:cNvPr id="5" name="フッター プレースホルダー 4">
            <a:extLst>
              <a:ext uri="{FF2B5EF4-FFF2-40B4-BE49-F238E27FC236}">
                <a16:creationId xmlns:a16="http://schemas.microsoft.com/office/drawing/2014/main" id="{E6B870BA-D426-0794-01FE-C1DE15DCBB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83269A1-7B24-152F-4954-29212019CB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4DFFA55-4D9F-AC42-B1D1-D2088D818FCA}" type="slidenum">
              <a:rPr kumimoji="1" lang="ja-JP" altLang="en-US" smtClean="0"/>
              <a:t>‹#›</a:t>
            </a:fld>
            <a:endParaRPr kumimoji="1" lang="ja-JP" altLang="en-US"/>
          </a:p>
        </p:txBody>
      </p:sp>
    </p:spTree>
    <p:extLst>
      <p:ext uri="{BB962C8B-B14F-4D97-AF65-F5344CB8AC3E}">
        <p14:creationId xmlns:p14="http://schemas.microsoft.com/office/powerpoint/2010/main" val="40979339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631F2248-A107-549C-FAD8-485D9B8F3A58}"/>
              </a:ext>
            </a:extLst>
          </p:cNvPr>
          <p:cNvPicPr>
            <a:picLocks noChangeAspect="1"/>
          </p:cNvPicPr>
          <p:nvPr/>
        </p:nvPicPr>
        <p:blipFill>
          <a:blip r:embed="rId3"/>
          <a:stretch>
            <a:fillRect/>
          </a:stretch>
        </p:blipFill>
        <p:spPr>
          <a:xfrm>
            <a:off x="0" y="0"/>
            <a:ext cx="12192000" cy="6827520"/>
          </a:xfrm>
          <a:prstGeom prst="rect">
            <a:avLst/>
          </a:prstGeom>
        </p:spPr>
      </p:pic>
      <p:sp>
        <p:nvSpPr>
          <p:cNvPr id="4" name="テキスト ボックス 3">
            <a:extLst>
              <a:ext uri="{FF2B5EF4-FFF2-40B4-BE49-F238E27FC236}">
                <a16:creationId xmlns:a16="http://schemas.microsoft.com/office/drawing/2014/main" id="{3D22928C-E79D-0838-5FF9-41D5A43201FB}"/>
              </a:ext>
            </a:extLst>
          </p:cNvPr>
          <p:cNvSpPr txBox="1"/>
          <p:nvPr/>
        </p:nvSpPr>
        <p:spPr>
          <a:xfrm>
            <a:off x="355486" y="469232"/>
            <a:ext cx="11176458" cy="2308324"/>
          </a:xfrm>
          <a:prstGeom prst="rect">
            <a:avLst/>
          </a:prstGeom>
          <a:noFill/>
        </p:spPr>
        <p:txBody>
          <a:bodyPr wrap="none" rtlCol="0">
            <a:spAutoFit/>
          </a:bodyPr>
          <a:lstStyle/>
          <a:p>
            <a:pPr algn="ctr"/>
            <a:r>
              <a:rPr kumimoji="1" lang="en-US" altLang="ja-JP" sz="7200" b="1" dirty="0">
                <a:highlight>
                  <a:srgbClr val="FFFF00"/>
                </a:highlight>
              </a:rPr>
              <a:t>More than four hundred </a:t>
            </a:r>
          </a:p>
          <a:p>
            <a:pPr algn="ctr"/>
            <a:r>
              <a:rPr kumimoji="1" lang="en-US" altLang="ja-JP" sz="7200" b="1" dirty="0">
                <a:highlight>
                  <a:srgbClr val="FFFF00"/>
                </a:highlight>
              </a:rPr>
              <a:t>Color Words</a:t>
            </a:r>
            <a:endParaRPr kumimoji="1" lang="ja-JP" altLang="en-US" sz="7200" b="1">
              <a:highlight>
                <a:srgbClr val="FFFF00"/>
              </a:highlight>
            </a:endParaRPr>
          </a:p>
        </p:txBody>
      </p:sp>
    </p:spTree>
    <p:extLst>
      <p:ext uri="{BB962C8B-B14F-4D97-AF65-F5344CB8AC3E}">
        <p14:creationId xmlns:p14="http://schemas.microsoft.com/office/powerpoint/2010/main" val="2296735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図 1">
            <a:extLst>
              <a:ext uri="{FF2B5EF4-FFF2-40B4-BE49-F238E27FC236}">
                <a16:creationId xmlns:a16="http://schemas.microsoft.com/office/drawing/2014/main" id="{393A494F-642B-E960-2A07-CA2D05E3F646}"/>
              </a:ext>
            </a:extLst>
          </p:cNvPr>
          <p:cNvPicPr>
            <a:picLocks noChangeAspect="1"/>
          </p:cNvPicPr>
          <p:nvPr/>
        </p:nvPicPr>
        <p:blipFill>
          <a:blip r:embed="rId3"/>
          <a:stretch>
            <a:fillRect/>
          </a:stretch>
        </p:blipFill>
        <p:spPr>
          <a:xfrm>
            <a:off x="1322173" y="242471"/>
            <a:ext cx="9625913" cy="6425297"/>
          </a:xfrm>
          <a:prstGeom prst="rect">
            <a:avLst/>
          </a:prstGeom>
        </p:spPr>
      </p:pic>
    </p:spTree>
    <p:extLst>
      <p:ext uri="{BB962C8B-B14F-4D97-AF65-F5344CB8AC3E}">
        <p14:creationId xmlns:p14="http://schemas.microsoft.com/office/powerpoint/2010/main" val="3490738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C03122A-E6D8-4E35-13E1-996070BB55F6}"/>
              </a:ext>
            </a:extLst>
          </p:cNvPr>
          <p:cNvPicPr>
            <a:picLocks noChangeAspect="1"/>
          </p:cNvPicPr>
          <p:nvPr/>
        </p:nvPicPr>
        <p:blipFill>
          <a:blip r:embed="rId3"/>
          <a:stretch>
            <a:fillRect/>
          </a:stretch>
        </p:blipFill>
        <p:spPr>
          <a:xfrm>
            <a:off x="1112107" y="3523617"/>
            <a:ext cx="3410466" cy="3052119"/>
          </a:xfrm>
          <a:prstGeom prst="rect">
            <a:avLst/>
          </a:prstGeom>
        </p:spPr>
      </p:pic>
      <p:pic>
        <p:nvPicPr>
          <p:cNvPr id="4" name="図 3">
            <a:extLst>
              <a:ext uri="{FF2B5EF4-FFF2-40B4-BE49-F238E27FC236}">
                <a16:creationId xmlns:a16="http://schemas.microsoft.com/office/drawing/2014/main" id="{0CE02B5C-E703-3FD4-BF30-90B3AC0E569B}"/>
              </a:ext>
            </a:extLst>
          </p:cNvPr>
          <p:cNvPicPr>
            <a:picLocks noChangeAspect="1"/>
          </p:cNvPicPr>
          <p:nvPr/>
        </p:nvPicPr>
        <p:blipFill>
          <a:blip r:embed="rId4"/>
          <a:stretch>
            <a:fillRect/>
          </a:stretch>
        </p:blipFill>
        <p:spPr>
          <a:xfrm>
            <a:off x="6014139" y="488180"/>
            <a:ext cx="4699169" cy="2502155"/>
          </a:xfrm>
          <a:prstGeom prst="rect">
            <a:avLst/>
          </a:prstGeom>
        </p:spPr>
      </p:pic>
      <p:pic>
        <p:nvPicPr>
          <p:cNvPr id="5" name="図 4">
            <a:extLst>
              <a:ext uri="{FF2B5EF4-FFF2-40B4-BE49-F238E27FC236}">
                <a16:creationId xmlns:a16="http://schemas.microsoft.com/office/drawing/2014/main" id="{45A804E8-7E99-C5C0-5670-E9136C4A6197}"/>
              </a:ext>
            </a:extLst>
          </p:cNvPr>
          <p:cNvPicPr>
            <a:picLocks noChangeAspect="1"/>
          </p:cNvPicPr>
          <p:nvPr/>
        </p:nvPicPr>
        <p:blipFill>
          <a:blip r:embed="rId5"/>
          <a:stretch>
            <a:fillRect/>
          </a:stretch>
        </p:blipFill>
        <p:spPr>
          <a:xfrm>
            <a:off x="487663" y="477966"/>
            <a:ext cx="5056540" cy="2512369"/>
          </a:xfrm>
          <a:prstGeom prst="rect">
            <a:avLst/>
          </a:prstGeom>
        </p:spPr>
      </p:pic>
      <p:pic>
        <p:nvPicPr>
          <p:cNvPr id="6" name="図 5">
            <a:extLst>
              <a:ext uri="{FF2B5EF4-FFF2-40B4-BE49-F238E27FC236}">
                <a16:creationId xmlns:a16="http://schemas.microsoft.com/office/drawing/2014/main" id="{649620AB-756A-4EF9-DB0A-78D74F7F3A05}"/>
              </a:ext>
            </a:extLst>
          </p:cNvPr>
          <p:cNvPicPr>
            <a:picLocks noChangeAspect="1"/>
          </p:cNvPicPr>
          <p:nvPr/>
        </p:nvPicPr>
        <p:blipFill>
          <a:blip r:embed="rId6"/>
          <a:stretch>
            <a:fillRect/>
          </a:stretch>
        </p:blipFill>
        <p:spPr>
          <a:xfrm>
            <a:off x="6487297" y="3523617"/>
            <a:ext cx="4028303" cy="3029034"/>
          </a:xfrm>
          <a:prstGeom prst="rect">
            <a:avLst/>
          </a:prstGeom>
        </p:spPr>
      </p:pic>
    </p:spTree>
    <p:extLst>
      <p:ext uri="{BB962C8B-B14F-4D97-AF65-F5344CB8AC3E}">
        <p14:creationId xmlns:p14="http://schemas.microsoft.com/office/powerpoint/2010/main" val="2733013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033E26AA-35F8-C0FE-D618-B4B81F4E5CD5}"/>
              </a:ext>
            </a:extLst>
          </p:cNvPr>
          <p:cNvPicPr>
            <a:picLocks noChangeAspect="1"/>
          </p:cNvPicPr>
          <p:nvPr/>
        </p:nvPicPr>
        <p:blipFill>
          <a:blip r:embed="rId3"/>
          <a:stretch>
            <a:fillRect/>
          </a:stretch>
        </p:blipFill>
        <p:spPr>
          <a:xfrm>
            <a:off x="196849" y="120306"/>
            <a:ext cx="4622285" cy="3070277"/>
          </a:xfrm>
          <a:prstGeom prst="rect">
            <a:avLst/>
          </a:prstGeom>
        </p:spPr>
      </p:pic>
      <p:pic>
        <p:nvPicPr>
          <p:cNvPr id="3" name="図 2">
            <a:extLst>
              <a:ext uri="{FF2B5EF4-FFF2-40B4-BE49-F238E27FC236}">
                <a16:creationId xmlns:a16="http://schemas.microsoft.com/office/drawing/2014/main" id="{9C5C2899-871D-7E15-EC61-5E680439F267}"/>
              </a:ext>
            </a:extLst>
          </p:cNvPr>
          <p:cNvPicPr>
            <a:picLocks noChangeAspect="1"/>
          </p:cNvPicPr>
          <p:nvPr/>
        </p:nvPicPr>
        <p:blipFill>
          <a:blip r:embed="rId4"/>
          <a:stretch>
            <a:fillRect/>
          </a:stretch>
        </p:blipFill>
        <p:spPr>
          <a:xfrm>
            <a:off x="964284" y="3404630"/>
            <a:ext cx="4386191" cy="3289642"/>
          </a:xfrm>
          <a:prstGeom prst="rect">
            <a:avLst/>
          </a:prstGeom>
        </p:spPr>
      </p:pic>
      <p:pic>
        <p:nvPicPr>
          <p:cNvPr id="4" name="図 3">
            <a:extLst>
              <a:ext uri="{FF2B5EF4-FFF2-40B4-BE49-F238E27FC236}">
                <a16:creationId xmlns:a16="http://schemas.microsoft.com/office/drawing/2014/main" id="{ECE27402-D87E-67F3-14F3-0F2C70D0768B}"/>
              </a:ext>
            </a:extLst>
          </p:cNvPr>
          <p:cNvPicPr>
            <a:picLocks noChangeAspect="1"/>
          </p:cNvPicPr>
          <p:nvPr/>
        </p:nvPicPr>
        <p:blipFill>
          <a:blip r:embed="rId5"/>
          <a:stretch>
            <a:fillRect/>
          </a:stretch>
        </p:blipFill>
        <p:spPr>
          <a:xfrm>
            <a:off x="5862364" y="120305"/>
            <a:ext cx="4622285" cy="3070277"/>
          </a:xfrm>
          <a:prstGeom prst="rect">
            <a:avLst/>
          </a:prstGeom>
        </p:spPr>
      </p:pic>
      <p:pic>
        <p:nvPicPr>
          <p:cNvPr id="5" name="図 4">
            <a:extLst>
              <a:ext uri="{FF2B5EF4-FFF2-40B4-BE49-F238E27FC236}">
                <a16:creationId xmlns:a16="http://schemas.microsoft.com/office/drawing/2014/main" id="{D3E98C03-C3AC-AEDF-FABD-3E5859D38549}"/>
              </a:ext>
            </a:extLst>
          </p:cNvPr>
          <p:cNvPicPr>
            <a:picLocks noChangeAspect="1"/>
          </p:cNvPicPr>
          <p:nvPr/>
        </p:nvPicPr>
        <p:blipFill>
          <a:blip r:embed="rId6"/>
          <a:stretch>
            <a:fillRect/>
          </a:stretch>
        </p:blipFill>
        <p:spPr>
          <a:xfrm>
            <a:off x="6357250" y="3429000"/>
            <a:ext cx="4870465" cy="3235126"/>
          </a:xfrm>
          <a:prstGeom prst="rect">
            <a:avLst/>
          </a:prstGeom>
        </p:spPr>
      </p:pic>
    </p:spTree>
    <p:extLst>
      <p:ext uri="{BB962C8B-B14F-4D97-AF65-F5344CB8AC3E}">
        <p14:creationId xmlns:p14="http://schemas.microsoft.com/office/powerpoint/2010/main" val="2320583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BCA79C1-72E6-EB27-29C5-883754656F68}"/>
              </a:ext>
            </a:extLst>
          </p:cNvPr>
          <p:cNvPicPr>
            <a:picLocks noChangeAspect="1"/>
          </p:cNvPicPr>
          <p:nvPr/>
        </p:nvPicPr>
        <p:blipFill>
          <a:blip r:embed="rId3"/>
          <a:srcRect l="36398"/>
          <a:stretch/>
        </p:blipFill>
        <p:spPr>
          <a:xfrm>
            <a:off x="383059" y="-13620"/>
            <a:ext cx="10873946" cy="6885239"/>
          </a:xfrm>
          <a:prstGeom prst="rect">
            <a:avLst/>
          </a:prstGeom>
        </p:spPr>
      </p:pic>
    </p:spTree>
    <p:extLst>
      <p:ext uri="{BB962C8B-B14F-4D97-AF65-F5344CB8AC3E}">
        <p14:creationId xmlns:p14="http://schemas.microsoft.com/office/powerpoint/2010/main" val="2386393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B942C148-FF06-2768-06CE-D54962718A52}"/>
              </a:ext>
            </a:extLst>
          </p:cNvPr>
          <p:cNvPicPr>
            <a:picLocks noChangeAspect="1"/>
          </p:cNvPicPr>
          <p:nvPr/>
        </p:nvPicPr>
        <p:blipFill>
          <a:blip r:embed="rId3"/>
          <a:stretch>
            <a:fillRect/>
          </a:stretch>
        </p:blipFill>
        <p:spPr>
          <a:xfrm>
            <a:off x="678" y="0"/>
            <a:ext cx="12191322" cy="6858381"/>
          </a:xfrm>
          <a:prstGeom prst="rect">
            <a:avLst/>
          </a:prstGeom>
        </p:spPr>
      </p:pic>
    </p:spTree>
    <p:extLst>
      <p:ext uri="{BB962C8B-B14F-4D97-AF65-F5344CB8AC3E}">
        <p14:creationId xmlns:p14="http://schemas.microsoft.com/office/powerpoint/2010/main" val="2864381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72D45894-4364-DA37-1604-27991D37CF2E}"/>
              </a:ext>
            </a:extLst>
          </p:cNvPr>
          <p:cNvPicPr>
            <a:picLocks noChangeAspect="1"/>
          </p:cNvPicPr>
          <p:nvPr/>
        </p:nvPicPr>
        <p:blipFill>
          <a:blip r:embed="rId3"/>
          <a:stretch>
            <a:fillRect/>
          </a:stretch>
        </p:blipFill>
        <p:spPr>
          <a:xfrm>
            <a:off x="179172" y="210751"/>
            <a:ext cx="5916828" cy="3944552"/>
          </a:xfrm>
          <a:prstGeom prst="rect">
            <a:avLst/>
          </a:prstGeom>
        </p:spPr>
      </p:pic>
      <p:pic>
        <p:nvPicPr>
          <p:cNvPr id="3" name="図 2">
            <a:extLst>
              <a:ext uri="{FF2B5EF4-FFF2-40B4-BE49-F238E27FC236}">
                <a16:creationId xmlns:a16="http://schemas.microsoft.com/office/drawing/2014/main" id="{B99E591B-183D-0C2D-AD50-B8CB8D7A505C}"/>
              </a:ext>
            </a:extLst>
          </p:cNvPr>
          <p:cNvPicPr>
            <a:picLocks noChangeAspect="1"/>
          </p:cNvPicPr>
          <p:nvPr/>
        </p:nvPicPr>
        <p:blipFill>
          <a:blip r:embed="rId4"/>
          <a:stretch>
            <a:fillRect/>
          </a:stretch>
        </p:blipFill>
        <p:spPr>
          <a:xfrm>
            <a:off x="6166123" y="3608173"/>
            <a:ext cx="5894069" cy="3084563"/>
          </a:xfrm>
          <a:prstGeom prst="rect">
            <a:avLst/>
          </a:prstGeom>
        </p:spPr>
      </p:pic>
    </p:spTree>
    <p:extLst>
      <p:ext uri="{BB962C8B-B14F-4D97-AF65-F5344CB8AC3E}">
        <p14:creationId xmlns:p14="http://schemas.microsoft.com/office/powerpoint/2010/main" val="524400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99D2C73-08B0-4F6B-A8E9-4651E6BDB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68DB88C-7EF2-487C-85D1-848F61F13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図 1">
            <a:extLst>
              <a:ext uri="{FF2B5EF4-FFF2-40B4-BE49-F238E27FC236}">
                <a16:creationId xmlns:a16="http://schemas.microsoft.com/office/drawing/2014/main" id="{A45A948E-8D19-490D-30F0-25E16D1EC3F7}"/>
              </a:ext>
            </a:extLst>
          </p:cNvPr>
          <p:cNvPicPr>
            <a:picLocks noChangeAspect="1"/>
          </p:cNvPicPr>
          <p:nvPr/>
        </p:nvPicPr>
        <p:blipFill>
          <a:blip r:embed="rId3"/>
          <a:srcRect l="23036" r="12796"/>
          <a:stretch>
            <a:fillRect/>
          </a:stretch>
        </p:blipFill>
        <p:spPr>
          <a:xfrm>
            <a:off x="643467" y="643467"/>
            <a:ext cx="5372099" cy="5571066"/>
          </a:xfrm>
          <a:prstGeom prst="rect">
            <a:avLst/>
          </a:prstGeom>
        </p:spPr>
      </p:pic>
      <p:pic>
        <p:nvPicPr>
          <p:cNvPr id="3" name="図 2">
            <a:extLst>
              <a:ext uri="{FF2B5EF4-FFF2-40B4-BE49-F238E27FC236}">
                <a16:creationId xmlns:a16="http://schemas.microsoft.com/office/drawing/2014/main" id="{1031DA41-4BD4-29A9-BB0B-8725F5A79967}"/>
              </a:ext>
            </a:extLst>
          </p:cNvPr>
          <p:cNvPicPr>
            <a:picLocks noChangeAspect="1"/>
          </p:cNvPicPr>
          <p:nvPr/>
        </p:nvPicPr>
        <p:blipFill>
          <a:blip r:embed="rId4"/>
          <a:srcRect l="16786" r="18365" b="-1"/>
          <a:stretch>
            <a:fillRect/>
          </a:stretch>
        </p:blipFill>
        <p:spPr>
          <a:xfrm>
            <a:off x="6176432" y="643467"/>
            <a:ext cx="5372100" cy="5571066"/>
          </a:xfrm>
          <a:prstGeom prst="rect">
            <a:avLst/>
          </a:prstGeom>
        </p:spPr>
      </p:pic>
    </p:spTree>
    <p:extLst>
      <p:ext uri="{BB962C8B-B14F-4D97-AF65-F5344CB8AC3E}">
        <p14:creationId xmlns:p14="http://schemas.microsoft.com/office/powerpoint/2010/main" val="331186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D56AE065-8EDB-9CC4-555D-79EF9F1D3B89}"/>
              </a:ext>
            </a:extLst>
          </p:cNvPr>
          <p:cNvPicPr>
            <a:picLocks noChangeAspect="1"/>
          </p:cNvPicPr>
          <p:nvPr/>
        </p:nvPicPr>
        <p:blipFill>
          <a:blip r:embed="rId3"/>
          <a:stretch>
            <a:fillRect/>
          </a:stretch>
        </p:blipFill>
        <p:spPr>
          <a:xfrm>
            <a:off x="3628768" y="-28206"/>
            <a:ext cx="8563232" cy="6914412"/>
          </a:xfrm>
          <a:prstGeom prst="rect">
            <a:avLst/>
          </a:prstGeom>
        </p:spPr>
      </p:pic>
      <p:sp>
        <p:nvSpPr>
          <p:cNvPr id="3" name="テキスト ボックス 2">
            <a:extLst>
              <a:ext uri="{FF2B5EF4-FFF2-40B4-BE49-F238E27FC236}">
                <a16:creationId xmlns:a16="http://schemas.microsoft.com/office/drawing/2014/main" id="{6358A629-CB4A-B6E2-AD1B-E40ED8025593}"/>
              </a:ext>
            </a:extLst>
          </p:cNvPr>
          <p:cNvSpPr txBox="1"/>
          <p:nvPr/>
        </p:nvSpPr>
        <p:spPr>
          <a:xfrm>
            <a:off x="155110" y="619139"/>
            <a:ext cx="3262432" cy="707886"/>
          </a:xfrm>
          <a:prstGeom prst="rect">
            <a:avLst/>
          </a:prstGeom>
          <a:noFill/>
        </p:spPr>
        <p:txBody>
          <a:bodyPr wrap="none" rtlCol="0">
            <a:spAutoFit/>
          </a:bodyPr>
          <a:lstStyle/>
          <a:p>
            <a:r>
              <a:rPr kumimoji="1" lang="ja-JP" altLang="en-US" sz="4000" b="1"/>
              <a:t>四十八茶百鼠</a:t>
            </a:r>
          </a:p>
        </p:txBody>
      </p:sp>
    </p:spTree>
    <p:extLst>
      <p:ext uri="{BB962C8B-B14F-4D97-AF65-F5344CB8AC3E}">
        <p14:creationId xmlns:p14="http://schemas.microsoft.com/office/powerpoint/2010/main" val="812309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図 1">
            <a:extLst>
              <a:ext uri="{FF2B5EF4-FFF2-40B4-BE49-F238E27FC236}">
                <a16:creationId xmlns:a16="http://schemas.microsoft.com/office/drawing/2014/main" id="{3FA5DAAC-EB42-C798-1E92-D6E0AB421F91}"/>
              </a:ext>
            </a:extLst>
          </p:cNvPr>
          <p:cNvPicPr>
            <a:picLocks noChangeAspect="1"/>
          </p:cNvPicPr>
          <p:nvPr/>
        </p:nvPicPr>
        <p:blipFill>
          <a:blip r:embed="rId3"/>
          <a:srcRect t="5067" b="16855"/>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1938873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74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図 1">
            <a:extLst>
              <a:ext uri="{FF2B5EF4-FFF2-40B4-BE49-F238E27FC236}">
                <a16:creationId xmlns:a16="http://schemas.microsoft.com/office/drawing/2014/main" id="{30A6FB64-A748-3B68-45B1-B32487111303}"/>
              </a:ext>
            </a:extLst>
          </p:cNvPr>
          <p:cNvPicPr>
            <a:picLocks noChangeAspect="1"/>
          </p:cNvPicPr>
          <p:nvPr/>
        </p:nvPicPr>
        <p:blipFill>
          <a:blip r:embed="rId3"/>
          <a:stretch>
            <a:fillRect/>
          </a:stretch>
        </p:blipFill>
        <p:spPr>
          <a:xfrm>
            <a:off x="660814" y="643467"/>
            <a:ext cx="10870372" cy="5571066"/>
          </a:xfrm>
          <a:prstGeom prst="rect">
            <a:avLst/>
          </a:prstGeom>
        </p:spPr>
      </p:pic>
    </p:spTree>
    <p:extLst>
      <p:ext uri="{BB962C8B-B14F-4D97-AF65-F5344CB8AC3E}">
        <p14:creationId xmlns:p14="http://schemas.microsoft.com/office/powerpoint/2010/main" val="152900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1BD0379-FA4D-87F1-146F-8E68BEA0BF5B}"/>
              </a:ext>
            </a:extLst>
          </p:cNvPr>
          <p:cNvPicPr>
            <a:picLocks noChangeAspect="1"/>
          </p:cNvPicPr>
          <p:nvPr/>
        </p:nvPicPr>
        <p:blipFill>
          <a:blip r:embed="rId3"/>
          <a:stretch>
            <a:fillRect/>
          </a:stretch>
        </p:blipFill>
        <p:spPr>
          <a:xfrm>
            <a:off x="4150522" y="766496"/>
            <a:ext cx="3534314" cy="1756043"/>
          </a:xfrm>
          <a:prstGeom prst="rect">
            <a:avLst/>
          </a:prstGeom>
        </p:spPr>
      </p:pic>
      <p:pic>
        <p:nvPicPr>
          <p:cNvPr id="4" name="図 3">
            <a:extLst>
              <a:ext uri="{FF2B5EF4-FFF2-40B4-BE49-F238E27FC236}">
                <a16:creationId xmlns:a16="http://schemas.microsoft.com/office/drawing/2014/main" id="{7FB660D1-DDE8-B467-F04E-32F83467B2AB}"/>
              </a:ext>
            </a:extLst>
          </p:cNvPr>
          <p:cNvPicPr>
            <a:picLocks noChangeAspect="1"/>
          </p:cNvPicPr>
          <p:nvPr/>
        </p:nvPicPr>
        <p:blipFill>
          <a:blip r:embed="rId4"/>
          <a:stretch>
            <a:fillRect/>
          </a:stretch>
        </p:blipFill>
        <p:spPr>
          <a:xfrm>
            <a:off x="370703" y="744268"/>
            <a:ext cx="3445401" cy="1800500"/>
          </a:xfrm>
          <a:prstGeom prst="rect">
            <a:avLst/>
          </a:prstGeom>
        </p:spPr>
      </p:pic>
      <p:pic>
        <p:nvPicPr>
          <p:cNvPr id="5" name="図 4">
            <a:extLst>
              <a:ext uri="{FF2B5EF4-FFF2-40B4-BE49-F238E27FC236}">
                <a16:creationId xmlns:a16="http://schemas.microsoft.com/office/drawing/2014/main" id="{208083E6-A233-6810-2563-ED8E2DAF01F5}"/>
              </a:ext>
            </a:extLst>
          </p:cNvPr>
          <p:cNvPicPr>
            <a:picLocks noChangeAspect="1"/>
          </p:cNvPicPr>
          <p:nvPr/>
        </p:nvPicPr>
        <p:blipFill>
          <a:blip r:embed="rId5"/>
          <a:stretch>
            <a:fillRect/>
          </a:stretch>
        </p:blipFill>
        <p:spPr>
          <a:xfrm>
            <a:off x="8019254" y="744268"/>
            <a:ext cx="3534314" cy="1756043"/>
          </a:xfrm>
          <a:prstGeom prst="rect">
            <a:avLst/>
          </a:prstGeom>
        </p:spPr>
      </p:pic>
      <p:pic>
        <p:nvPicPr>
          <p:cNvPr id="6" name="図 5">
            <a:extLst>
              <a:ext uri="{FF2B5EF4-FFF2-40B4-BE49-F238E27FC236}">
                <a16:creationId xmlns:a16="http://schemas.microsoft.com/office/drawing/2014/main" id="{89C20632-FB83-A646-F267-2BD8FB6CC273}"/>
              </a:ext>
            </a:extLst>
          </p:cNvPr>
          <p:cNvPicPr>
            <a:picLocks noChangeAspect="1"/>
          </p:cNvPicPr>
          <p:nvPr/>
        </p:nvPicPr>
        <p:blipFill>
          <a:blip r:embed="rId6"/>
          <a:stretch>
            <a:fillRect/>
          </a:stretch>
        </p:blipFill>
        <p:spPr>
          <a:xfrm>
            <a:off x="459706" y="3429000"/>
            <a:ext cx="3382662" cy="2255108"/>
          </a:xfrm>
          <a:prstGeom prst="rect">
            <a:avLst/>
          </a:prstGeom>
        </p:spPr>
      </p:pic>
      <p:pic>
        <p:nvPicPr>
          <p:cNvPr id="7" name="図 6">
            <a:extLst>
              <a:ext uri="{FF2B5EF4-FFF2-40B4-BE49-F238E27FC236}">
                <a16:creationId xmlns:a16="http://schemas.microsoft.com/office/drawing/2014/main" id="{C4935BF3-2E57-10D6-9716-586F99BED587}"/>
              </a:ext>
            </a:extLst>
          </p:cNvPr>
          <p:cNvPicPr>
            <a:picLocks noChangeAspect="1"/>
          </p:cNvPicPr>
          <p:nvPr/>
        </p:nvPicPr>
        <p:blipFill>
          <a:blip r:embed="rId7"/>
          <a:stretch>
            <a:fillRect/>
          </a:stretch>
        </p:blipFill>
        <p:spPr>
          <a:xfrm>
            <a:off x="4225668" y="3429000"/>
            <a:ext cx="3382662" cy="2246878"/>
          </a:xfrm>
          <a:prstGeom prst="rect">
            <a:avLst/>
          </a:prstGeom>
        </p:spPr>
      </p:pic>
      <p:pic>
        <p:nvPicPr>
          <p:cNvPr id="9" name="図 8">
            <a:extLst>
              <a:ext uri="{FF2B5EF4-FFF2-40B4-BE49-F238E27FC236}">
                <a16:creationId xmlns:a16="http://schemas.microsoft.com/office/drawing/2014/main" id="{2361CC21-F651-4463-50CD-26AC1430F643}"/>
              </a:ext>
            </a:extLst>
          </p:cNvPr>
          <p:cNvPicPr>
            <a:picLocks noChangeAspect="1"/>
          </p:cNvPicPr>
          <p:nvPr/>
        </p:nvPicPr>
        <p:blipFill>
          <a:blip r:embed="rId8"/>
          <a:srcRect t="11942" b="25776"/>
          <a:stretch/>
        </p:blipFill>
        <p:spPr>
          <a:xfrm>
            <a:off x="8019254" y="3429000"/>
            <a:ext cx="3620811" cy="2255108"/>
          </a:xfrm>
          <a:prstGeom prst="rect">
            <a:avLst/>
          </a:prstGeom>
        </p:spPr>
      </p:pic>
    </p:spTree>
    <p:extLst>
      <p:ext uri="{BB962C8B-B14F-4D97-AF65-F5344CB8AC3E}">
        <p14:creationId xmlns:p14="http://schemas.microsoft.com/office/powerpoint/2010/main" val="2643536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 name="Rectangle 6">
            <a:extLst>
              <a:ext uri="{FF2B5EF4-FFF2-40B4-BE49-F238E27FC236}">
                <a16:creationId xmlns:a16="http://schemas.microsoft.com/office/drawing/2014/main" id="{E3CD7FE7-1237-41A0-B6C8-B0EFC310C4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8">
            <a:extLst>
              <a:ext uri="{FF2B5EF4-FFF2-40B4-BE49-F238E27FC236}">
                <a16:creationId xmlns:a16="http://schemas.microsoft.com/office/drawing/2014/main" id="{EB4E13AA-9A9A-446A-B0A3-443BA34BB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10">
            <a:extLst>
              <a:ext uri="{FF2B5EF4-FFF2-40B4-BE49-F238E27FC236}">
                <a16:creationId xmlns:a16="http://schemas.microsoft.com/office/drawing/2014/main" id="{5FFA6810-6C3D-4754-B472-DF60413D61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2" name="Oval 11">
              <a:extLst>
                <a:ext uri="{FF2B5EF4-FFF2-40B4-BE49-F238E27FC236}">
                  <a16:creationId xmlns:a16="http://schemas.microsoft.com/office/drawing/2014/main" id="{66AE6743-377F-445F-BEA9-C06205F9A2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42B6CCC-3F91-450D-B6D9-A69AD95AD8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D0DFE833-928D-4F3D-869D-96E2ECBFBA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14">
              <a:extLst>
                <a:ext uri="{FF2B5EF4-FFF2-40B4-BE49-F238E27FC236}">
                  <a16:creationId xmlns:a16="http://schemas.microsoft.com/office/drawing/2014/main" id="{4528743D-D268-453F-A979-856B01ED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57F62887-64F5-497E-9834-DCB752290C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D5B1BFBC-C81A-4FD9-8F0C-E86F49528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 name="Rectangle 18">
            <a:extLst>
              <a:ext uri="{FF2B5EF4-FFF2-40B4-BE49-F238E27FC236}">
                <a16:creationId xmlns:a16="http://schemas.microsoft.com/office/drawing/2014/main" id="{FC62434D-2094-4FE0-9DE1-66F7D01E0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20">
            <a:extLst>
              <a:ext uri="{FF2B5EF4-FFF2-40B4-BE49-F238E27FC236}">
                <a16:creationId xmlns:a16="http://schemas.microsoft.com/office/drawing/2014/main" id="{2767291C-F63A-465E-A2D1-04BA96121FE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2" name="Straight Connector 21">
              <a:extLst>
                <a:ext uri="{FF2B5EF4-FFF2-40B4-BE49-F238E27FC236}">
                  <a16:creationId xmlns:a16="http://schemas.microsoft.com/office/drawing/2014/main" id="{8298E583-ADFC-4231-A720-8DA4007056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63" name="Straight Connector 22">
              <a:extLst>
                <a:ext uri="{FF2B5EF4-FFF2-40B4-BE49-F238E27FC236}">
                  <a16:creationId xmlns:a16="http://schemas.microsoft.com/office/drawing/2014/main" id="{5665F974-5ECD-4302-9DD8-08014E362C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368064C-BF0F-46B1-9621-3188FCA066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72C4C30-298C-4739-9092-46F6A1B8FCB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2BCB8B4F-F675-4134-B6FC-FE54CFAB19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4" name="Group 28">
            <a:extLst>
              <a:ext uri="{FF2B5EF4-FFF2-40B4-BE49-F238E27FC236}">
                <a16:creationId xmlns:a16="http://schemas.microsoft.com/office/drawing/2014/main" id="{A6BBBA07-FBD1-4D0D-9EB9-F7608965F4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0" name="Straight Connector 29">
              <a:extLst>
                <a:ext uri="{FF2B5EF4-FFF2-40B4-BE49-F238E27FC236}">
                  <a16:creationId xmlns:a16="http://schemas.microsoft.com/office/drawing/2014/main" id="{D9951829-5EEF-47EE-8545-8D3A5E54BA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9ED10F2-CC2D-4FC7-881A-E96C0ED5CE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C62961C-06BA-45D9-B417-1C944EC79C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F2C56B-9B90-4CC1-A932-191196ECD9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2" name="図 1">
            <a:extLst>
              <a:ext uri="{FF2B5EF4-FFF2-40B4-BE49-F238E27FC236}">
                <a16:creationId xmlns:a16="http://schemas.microsoft.com/office/drawing/2014/main" id="{FE09730D-2571-18BB-065D-D03D7A1B69B4}"/>
              </a:ext>
            </a:extLst>
          </p:cNvPr>
          <p:cNvPicPr>
            <a:picLocks noChangeAspect="1"/>
          </p:cNvPicPr>
          <p:nvPr/>
        </p:nvPicPr>
        <p:blipFill>
          <a:blip r:embed="rId2"/>
          <a:srcRect t="15567" r="1" b="2383"/>
          <a:stretch>
            <a:fillRect/>
          </a:stretch>
        </p:blipFill>
        <p:spPr>
          <a:xfrm>
            <a:off x="746190" y="-2704"/>
            <a:ext cx="10721907" cy="6158122"/>
          </a:xfrm>
          <a:prstGeom prst="rect">
            <a:avLst/>
          </a:prstGeom>
        </p:spPr>
      </p:pic>
      <p:grpSp>
        <p:nvGrpSpPr>
          <p:cNvPr id="65" name="Group 34">
            <a:extLst>
              <a:ext uri="{FF2B5EF4-FFF2-40B4-BE49-F238E27FC236}">
                <a16:creationId xmlns:a16="http://schemas.microsoft.com/office/drawing/2014/main" id="{C34AA602-4B49-4D15-8863-224D616449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588842" y="164579"/>
            <a:ext cx="304800" cy="429768"/>
            <a:chOff x="215328" y="-46937"/>
            <a:chExt cx="304800" cy="2773841"/>
          </a:xfrm>
        </p:grpSpPr>
        <p:cxnSp>
          <p:nvCxnSpPr>
            <p:cNvPr id="66" name="Straight Connector 35">
              <a:extLst>
                <a:ext uri="{FF2B5EF4-FFF2-40B4-BE49-F238E27FC236}">
                  <a16:creationId xmlns:a16="http://schemas.microsoft.com/office/drawing/2014/main" id="{1CD88F4A-289F-494D-A4CD-EB62E9964D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36">
              <a:extLst>
                <a:ext uri="{FF2B5EF4-FFF2-40B4-BE49-F238E27FC236}">
                  <a16:creationId xmlns:a16="http://schemas.microsoft.com/office/drawing/2014/main" id="{65FFD160-7805-4E0F-8446-1AEF0EAC39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37">
              <a:extLst>
                <a:ext uri="{FF2B5EF4-FFF2-40B4-BE49-F238E27FC236}">
                  <a16:creationId xmlns:a16="http://schemas.microsoft.com/office/drawing/2014/main" id="{9380878C-0C82-41C3-92B9-EAEEF239FE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38">
              <a:extLst>
                <a:ext uri="{FF2B5EF4-FFF2-40B4-BE49-F238E27FC236}">
                  <a16:creationId xmlns:a16="http://schemas.microsoft.com/office/drawing/2014/main" id="{6501211B-61E0-419D-BC8B-62C16B8960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3040355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TotalTime>
  <Words>539</Words>
  <Application>Microsoft Macintosh PowerPoint</Application>
  <PresentationFormat>ワイド画面</PresentationFormat>
  <Paragraphs>27</Paragraphs>
  <Slides>13</Slides>
  <Notes>12</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13</vt:i4>
      </vt:variant>
    </vt:vector>
  </HeadingPairs>
  <TitlesOfParts>
    <vt:vector size="18" baseType="lpstr">
      <vt:lpstr>游ゴシック</vt:lpstr>
      <vt:lpstr>游ゴシック Light</vt:lpstr>
      <vt:lpstr>游明朝</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謙哉 若狭</dc:creator>
  <cp:lastModifiedBy>謙哉 若狭</cp:lastModifiedBy>
  <cp:revision>2</cp:revision>
  <dcterms:created xsi:type="dcterms:W3CDTF">2025-09-29T01:07:37Z</dcterms:created>
  <dcterms:modified xsi:type="dcterms:W3CDTF">2025-09-29T01:57:34Z</dcterms:modified>
</cp:coreProperties>
</file>