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E5611-395B-834E-8610-AD9A40367EF5}" v="10" dt="2025-10-02T02:48:45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47317D-647A-2569-C7C2-295C3D9E9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EA0BF63-B493-1CB9-454A-414DF215D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69751A-E980-1EF3-54AB-03E6DD992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571494-36DC-78CD-BEAF-9693729C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D6A8F4-1C2F-E51C-1618-D62A964CA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799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44E2F0-B045-10B7-46D9-6DA10C7B8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F7C823-2842-69A8-4267-9451D4CBE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CE6F88-363D-FA56-08D3-1643509F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FD2276-BC61-4594-0945-2B231A1A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211844-EBDE-8093-5789-5D6E0DA4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451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1690E1-C667-2BBE-913D-E8271E2CA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2DDBEF7-1A6D-3D6E-A2B6-1BD620F23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E49E8E-62EA-7A3D-70EE-152CCB28E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BBBBA0-715D-3DB2-03D7-26802B91A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CDC088-4496-6C78-274C-BEEA7CEE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1073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B56932-F8C7-60E4-A096-3C2F9324C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D3F409-27A3-BA59-F469-3072ED990C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40C82B8-840A-09B5-8338-61E331F9B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0255BF9-A2A8-082C-EDCE-304ED62E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2968357-1D14-4AED-FBDA-D5B116C82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44AF731-3037-9232-5548-105A6616D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5962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FD5A1B-C7A6-86F4-E413-317D84355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BEDB3C-3516-0632-383F-E039110E6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C5D8DAA-DC88-1CC1-84C8-D09FFFA9E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76CFC3B-310A-0FA1-1AA8-B7CE72965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C59FC1C-F243-94B5-E534-6ED59EB6E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F922BF0-9CAF-7E51-A9A5-7B0E93FB0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9591BEF-A39C-598B-4C41-89FE37644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05725A0-8D8A-01D0-B1BF-8D0F70BE7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62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0F48FA-30FC-F260-519F-2015EACCE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DC6DD5B-545B-800C-6846-80FC507F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9FC26D3-76D4-0200-8ACF-730EE6CB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4BDC0A-F2AA-CE48-9C7C-3A07D0C0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848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1386090-5980-5EF2-C826-91687341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E590537-6401-A9D3-AD76-76113A0DF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0125C8D-1908-13EF-371F-EF5E902BF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83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C01F5F-59BB-36FD-BC54-2415D796C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877196-D507-F7BE-A840-C089FB041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F0973D2-618E-8693-C2EA-02A5164E3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5F219C-9BE3-E67D-7725-176212A81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AC3496-F085-7E8C-14CC-4EB8CD8E8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1EF3D36-49D2-DA30-C06D-A556D869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5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57B5AB-BB7C-664D-5D03-E3B4207C0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4512816-1414-3121-49C2-E493D44DFE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419BBB-EC52-3E9A-0069-6880F486E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B0DB8FE-110A-B54D-7B7B-FADD0FC11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18861D3-2A13-8D31-9A5E-248D10121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67B8B9-A57B-89CA-A920-032A9AA73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414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16D8D6-EDF9-EDDB-4224-A56CD1D0A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6680DF-FD2D-C6D7-B9CE-7F98D9890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EAB834-E982-6101-ADF4-426281B6C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110FFE-3129-CB89-3C5B-B141C7150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00D92C-7BCC-BE54-61DC-6D333191F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04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F35AE0A-ACBA-C139-F41B-3B88BABFC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714AFA2-5A5F-8088-E2D9-5428B3784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B83EF5-AA84-82C1-01E2-C96927388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EA990B-84D7-B32D-7696-B1AC7543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5B9BB2-2842-2B7D-92EB-D6ED1C2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63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669ABEC-D181-89D2-8102-C42D6440C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7DD498D-BA73-2C0F-5F10-750667050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0F0A3B-2214-8DB3-5318-747C128234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965455-1F6D-4D44-ACC6-AFB2F2F723C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1C81A8-BF2F-D6FF-5610-55D4855E3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4B3147-77B1-C7E7-D2D8-C812D9ADA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A3BF66-BAD4-2F44-AC58-DCB540E90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84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50B411B-C326-F58C-676A-9D31168E09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00" b="1816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4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337537B-F031-674F-31CB-F954093FD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32"/>
          <a:stretch/>
        </p:blipFill>
        <p:spPr>
          <a:xfrm>
            <a:off x="535459" y="0"/>
            <a:ext cx="111210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28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A041DAC-AD59-1A67-5BDF-04074F76C9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03" b="6442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19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9F173E1-F58E-1733-9DB4-96B87B47E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815" y="102579"/>
            <a:ext cx="9650627" cy="659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3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687FE97-9115-2F4D-086F-53A4A972C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24" y="88704"/>
            <a:ext cx="10392032" cy="668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20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4AB5431-65D9-12C6-9BEB-53665230AB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08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8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ACEC8B8-30E9-77BE-854A-C8A07722A7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00" b="119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33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25682DA-0CC3-590F-A4B8-C7992634F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91" y="187766"/>
            <a:ext cx="10935731" cy="658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66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71DEEE7-B48B-E04F-7EFB-8AB275109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32" y="43233"/>
            <a:ext cx="10639168" cy="675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21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F8D0A9-86B7-8AE4-555F-755D00189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34" y="691978"/>
            <a:ext cx="11623455" cy="547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06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ワイド画面</PresentationFormat>
  <Paragraphs>0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2025-10-02T02:35:50Z</dcterms:created>
  <dcterms:modified xsi:type="dcterms:W3CDTF">2025-10-02T02:49:20Z</dcterms:modified>
</cp:coreProperties>
</file>