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598E0F-D628-E64B-BBCC-094DE84B4442}" v="15" dt="2025-10-02T02:28:28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21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59CBDB-5623-16D6-25E5-D6B9582FC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3CA6B84-33FE-A213-3992-891C63B9F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3E1708-4536-7209-7132-60A66FD3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31F61B-A116-09E8-1DCB-A5899847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CD5D3B-8989-8183-8AB2-0A6017F3D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0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6BC131-8F34-8840-7CF9-FD254A6F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BCF1F4-8C14-5C3E-F125-3A8150237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1ED574-9E19-42C1-1E71-0A771FC29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215ACF-3393-4AAB-238B-8C31F6865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5C6804-E810-E22A-B238-CF33B290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32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A78DE7-3696-99F7-AD4D-9CEEF4ED7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D022B7-C0BD-B162-DCA5-88D5CD561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2D84F8-6BB3-13A2-4EDA-731286071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38C232-49E2-FB1D-555E-15DACD80A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BE9D78-431A-66EE-9289-DC5AA26C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118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89F94B-DD00-1549-DF13-3D838FB1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7D962A-7578-7A9E-BD35-57988F48B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06054F-36EE-8546-0392-E25075E11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F7F6AE-C3E0-5456-B4E2-48D939811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2B23A2-E8B2-350A-D0A6-B6E6A0D7A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69736F-C31F-7B31-ADD6-7F47C451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18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DFE292-D372-39A9-FB81-26B544F98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4EF343-8134-8154-1B8D-FFA5FA82F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131671-0D49-18F3-B8C4-EB03A408AB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00E02B3-0282-5A61-157F-B3EABA5E51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E93F2CE-E4AB-E4B8-ECAC-8AFA4B2556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2D2391D-254A-47FE-A16A-D6A006EB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92CC024-878C-F382-7C16-07346E37A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EDE17D5-736D-8698-1FC9-F700BA8B1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10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606B55-AF24-A396-1C7F-68DBF60D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73BC8ED-6BA5-E0D8-89EA-15470F4EF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14E1B5C-F102-0323-62B2-22364B2D1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2F14928-902F-F880-472B-04223D72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39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35C114C-220A-3E9F-567E-6BD7B86F2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C49875C-3998-28CD-C022-C6A9D48D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1C68CA-CAE8-183D-F751-FEA13CD1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66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B35DCA-E808-88E6-D55A-40C2866F0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0F114E-D3A6-C71D-3A35-4474D54CF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ADB763-154D-20D9-E6CB-F4E637386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D18CF1-5C7E-7FCF-F94B-5A6377766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FCCEA3-C42B-5FBB-5B6A-CCC64226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9571CAC-50A8-DCBF-A506-09554130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99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909884-7BEB-F35D-EB71-FB654F5A5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8B35B8A-0CCF-D57C-DEDD-67BFCBB99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10A196-3EA9-3B3B-9534-73E3C2835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7FC64E-069B-AFEF-EDED-DFB12027D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A73879-686C-6B72-53DB-7C56A990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B62A8D-C294-365A-2408-0C52EC0B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95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48A74E-B6EE-5FA8-08AA-214F1C76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D93498-25DC-8D35-0559-8B42A5BD5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9F28BB-B96E-77B5-02F0-34BD74FDC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DEFFC7-5BBA-F9C7-F03E-F29A13757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D6D74A-4D65-77B5-5032-21BD19988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50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418FCC9-02E1-0838-E89D-3B137E3AC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5C3E1E-8D07-A6F2-0A77-EB704AFB4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F60524-77D1-7CC1-2C57-1A145F3EE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F046D5-CB08-4513-DADA-2475C87EB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8D8801-6B49-29D2-7C95-BB32C971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076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C8DE884-1CF2-6F9D-E9A5-1257DCF3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6B4BE1-30B2-0BE7-9BBC-9D440CDEA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1F924D-D150-D721-3DB4-42BF82AC7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222CA9-1144-0A4B-9DB7-0BAF4F42DD3B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74B780-6359-95E1-BF41-CEDD91B12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A81A72-221A-4C88-6C8A-20F53E62D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019CF3-0523-1742-A38D-38C5A739F1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73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FE4D57-D9C5-C60E-F564-7C8806A0F4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8" b="1772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31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98FC179-1B0B-8796-BA47-DC055EAE3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23" y="19254"/>
            <a:ext cx="10169611" cy="676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17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C981D2B-F2A4-17A0-44D9-E7C41CDCA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507" y="273451"/>
            <a:ext cx="8081319" cy="635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01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10F69BA-2C44-7A11-DB12-3C4FB2A22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95" y="3961"/>
            <a:ext cx="10243751" cy="68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2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DBF80AE-6503-8D64-689A-AB15AD8C1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80999"/>
            <a:ext cx="12192000" cy="609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3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FB852D5-2938-E9D7-EE44-CDC496AAF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23" y="0"/>
            <a:ext cx="10497936" cy="687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9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4CE1C4F-BF39-28D6-670D-80CC6B49A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827" y="11031"/>
            <a:ext cx="10268465" cy="683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90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6E08552-39EF-BB28-4E5E-87D3B02AE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85" y="4416"/>
            <a:ext cx="10466173" cy="68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0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AB5DD71-294A-A916-50DA-79C82772F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11" y="27477"/>
            <a:ext cx="10181967" cy="677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78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811416E-E69E-CF94-42B7-75BEE1E2C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091" y="-240455"/>
            <a:ext cx="9428205" cy="709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58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5B8B057-2228-DC3B-7471-3A5FDE0D8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167" y="383910"/>
            <a:ext cx="9193427" cy="609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87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EE0179A-CDB6-3EF3-C9EE-404D34296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68" y="35700"/>
            <a:ext cx="10157254" cy="67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53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84C9EAC-93A9-5CA7-4930-F8F7C5CB4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665" y="463333"/>
            <a:ext cx="8649730" cy="575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91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4ED3855-C3F3-2B04-CC7F-7F1252DFF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94" y="0"/>
            <a:ext cx="10277497" cy="685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70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58C828F-8C8E-FCA4-120E-72BB9937C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093" y="92197"/>
            <a:ext cx="8896864" cy="669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85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ワイド画面</PresentationFormat>
  <Paragraphs>0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2025-10-02T02:20:50Z</dcterms:created>
  <dcterms:modified xsi:type="dcterms:W3CDTF">2025-10-02T02:29:00Z</dcterms:modified>
</cp:coreProperties>
</file>