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49F4B9-4417-F44D-837D-B636762837C9}" v="1" dt="2025-10-07T23:55:19.5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24"/>
    <p:restoredTop sz="94665"/>
  </p:normalViewPr>
  <p:slideViewPr>
    <p:cSldViewPr snapToGrid="0">
      <p:cViewPr varScale="1">
        <p:scale>
          <a:sx n="124" d="100"/>
          <a:sy n="124" d="100"/>
        </p:scale>
        <p:origin x="184" y="9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4FBD13-6B98-B841-89B0-A1E1FB9380EE}" type="datetimeFigureOut">
              <a:rPr kumimoji="1" lang="ja-JP" altLang="en-US" smtClean="0"/>
              <a:t>2025/10/8</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196C5B-4534-8F47-902B-359565C942AA}" type="slidenum">
              <a:rPr kumimoji="1" lang="ja-JP" altLang="en-US" smtClean="0"/>
              <a:t>‹#›</a:t>
            </a:fld>
            <a:endParaRPr kumimoji="1" lang="ja-JP" altLang="en-US"/>
          </a:p>
        </p:txBody>
      </p:sp>
    </p:spTree>
    <p:extLst>
      <p:ext uri="{BB962C8B-B14F-4D97-AF65-F5344CB8AC3E}">
        <p14:creationId xmlns:p14="http://schemas.microsoft.com/office/powerpoint/2010/main" val="113995848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Okonomiyaki</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A flour-based dish that represents Osaka’s cuisine. It’s made by mixing cabbage, meat, seafood, and other ingredients into a flour batter, then grilling it on an iron plate. It’s topped with a sweet and savory sauce, mayonnaise, green laver, and bonito flakes. Some restaurants even let you cook it yourself at the table.</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40196C5B-4534-8F47-902B-359565C942AA}" type="slidenum">
              <a:rPr kumimoji="1" lang="ja-JP" altLang="en-US" smtClean="0"/>
              <a:t>1</a:t>
            </a:fld>
            <a:endParaRPr kumimoji="1" lang="ja-JP" altLang="en-US"/>
          </a:p>
        </p:txBody>
      </p:sp>
    </p:spTree>
    <p:extLst>
      <p:ext uri="{BB962C8B-B14F-4D97-AF65-F5344CB8AC3E}">
        <p14:creationId xmlns:p14="http://schemas.microsoft.com/office/powerpoint/2010/main" val="3741034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Negiyaki</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It may look similar to okonomiyaki, but it’s made with plenty of green onions instead of cabbage. Its light soy sauce flavor makes it refreshing and popular among local foodies.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40196C5B-4534-8F47-902B-359565C942AA}" type="slidenum">
              <a:rPr kumimoji="1" lang="ja-JP" altLang="en-US" smtClean="0"/>
              <a:t>2</a:t>
            </a:fld>
            <a:endParaRPr kumimoji="1" lang="ja-JP" altLang="en-US"/>
          </a:p>
        </p:txBody>
      </p:sp>
    </p:spTree>
    <p:extLst>
      <p:ext uri="{BB962C8B-B14F-4D97-AF65-F5344CB8AC3E}">
        <p14:creationId xmlns:p14="http://schemas.microsoft.com/office/powerpoint/2010/main" val="1820045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Takoyaki</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Crispy on the outside and soft and melty on the inside. These round snacks are made by grilling batter with pieces of octopus inside. It’s considered the soul food of Osaka. They’re usually served with sauce and mayonnaise, though some shops offer soy sauce broth or salt instead.</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40196C5B-4534-8F47-902B-359565C942AA}" type="slidenum">
              <a:rPr kumimoji="1" lang="ja-JP" altLang="en-US" smtClean="0"/>
              <a:t>3</a:t>
            </a:fld>
            <a:endParaRPr kumimoji="1" lang="ja-JP" altLang="en-US"/>
          </a:p>
        </p:txBody>
      </p:sp>
    </p:spTree>
    <p:extLst>
      <p:ext uri="{BB962C8B-B14F-4D97-AF65-F5344CB8AC3E}">
        <p14:creationId xmlns:p14="http://schemas.microsoft.com/office/powerpoint/2010/main" val="377840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This doesn’t refer to the grilled squid found elsewhere. In Osaka,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ikayaki</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is made by pressing a mixture of squid and flour batter on an iron plate, giving it a chewy texture and savory sauce flavor. The version sold at Hanshin Department Store is especially famous.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40196C5B-4534-8F47-902B-359565C942AA}" type="slidenum">
              <a:rPr kumimoji="1" lang="ja-JP" altLang="en-US" smtClean="0"/>
              <a:t>4</a:t>
            </a:fld>
            <a:endParaRPr kumimoji="1" lang="ja-JP" altLang="en-US"/>
          </a:p>
        </p:txBody>
      </p:sp>
    </p:spTree>
    <p:extLst>
      <p:ext uri="{BB962C8B-B14F-4D97-AF65-F5344CB8AC3E}">
        <p14:creationId xmlns:p14="http://schemas.microsoft.com/office/powerpoint/2010/main" val="1808783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551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Horai</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Pork Bun</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A classic Osaka souvenir. The fluffy bun is filled with juicy pork and onions. The mouthwatering aroma from station kiosks often draws long lines of customers.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40196C5B-4534-8F47-902B-359565C942AA}" type="slidenum">
              <a:rPr kumimoji="1" lang="ja-JP" altLang="en-US" smtClean="0"/>
              <a:t>5</a:t>
            </a:fld>
            <a:endParaRPr kumimoji="1" lang="ja-JP" altLang="en-US"/>
          </a:p>
        </p:txBody>
      </p:sp>
    </p:spTree>
    <p:extLst>
      <p:ext uri="{BB962C8B-B14F-4D97-AF65-F5344CB8AC3E}">
        <p14:creationId xmlns:p14="http://schemas.microsoft.com/office/powerpoint/2010/main" val="435950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Nikusui</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This dish was originally created as “meat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Udon</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without meat.” It’s a beef soup dish similar to sukiyaki, known for its rich, comforting flavor that soothes tired bodies. It’s particularly loved by comedians and night owls.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40196C5B-4534-8F47-902B-359565C942AA}" type="slidenum">
              <a:rPr kumimoji="1" lang="ja-JP" altLang="en-US" smtClean="0"/>
              <a:t>6</a:t>
            </a:fld>
            <a:endParaRPr kumimoji="1" lang="ja-JP" altLang="en-US"/>
          </a:p>
        </p:txBody>
      </p:sp>
    </p:spTree>
    <p:extLst>
      <p:ext uri="{BB962C8B-B14F-4D97-AF65-F5344CB8AC3E}">
        <p14:creationId xmlns:p14="http://schemas.microsoft.com/office/powerpoint/2010/main" val="4104408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a:r>
              <a:rPr lang="en" altLang="ja-JP" b="1" i="0" u="none" strike="noStrike" dirty="0" err="1">
                <a:solidFill>
                  <a:srgbClr val="000000"/>
                </a:solidFill>
                <a:effectLst/>
              </a:rPr>
              <a:t>Kushikatsu</a:t>
            </a:r>
            <a:endParaRPr lang="en" altLang="ja-JP" b="1" i="0" u="none" strike="noStrike" dirty="0">
              <a:solidFill>
                <a:srgbClr val="000000"/>
              </a:solidFill>
              <a:effectLst/>
            </a:endParaRPr>
          </a:p>
          <a:p>
            <a:pPr algn="l"/>
            <a:r>
              <a:rPr lang="en" altLang="ja-JP" b="0" i="0" u="none" strike="noStrike" dirty="0">
                <a:solidFill>
                  <a:srgbClr val="000000"/>
                </a:solidFill>
                <a:effectLst/>
              </a:rPr>
              <a:t>A local Osaka specialty consisting of skewered meat, vegetables, and seafood coated in breadcrumbs and deep-fried to perfection. The famous rule at </a:t>
            </a:r>
            <a:r>
              <a:rPr lang="en" altLang="ja-JP" b="0" i="0" u="none" strike="noStrike" dirty="0" err="1">
                <a:solidFill>
                  <a:srgbClr val="000000"/>
                </a:solidFill>
                <a:effectLst/>
              </a:rPr>
              <a:t>kushikatsu</a:t>
            </a:r>
            <a:r>
              <a:rPr lang="en" altLang="ja-JP" b="0" i="0" u="none" strike="noStrike" dirty="0">
                <a:solidFill>
                  <a:srgbClr val="000000"/>
                </a:solidFill>
                <a:effectLst/>
              </a:rPr>
              <a:t> restaurants — </a:t>
            </a:r>
            <a:r>
              <a:rPr lang="en" altLang="ja-JP" b="0" i="1" u="none" strike="noStrike" dirty="0">
                <a:solidFill>
                  <a:srgbClr val="000000"/>
                </a:solidFill>
                <a:effectLst/>
              </a:rPr>
              <a:t>“No double-dipping in the sauce!”</a:t>
            </a:r>
            <a:r>
              <a:rPr lang="en" altLang="ja-JP" b="0" i="0" u="none" strike="noStrike" dirty="0">
                <a:solidFill>
                  <a:srgbClr val="000000"/>
                </a:solidFill>
                <a:effectLst/>
              </a:rPr>
              <a:t> — is well known throughout Japan. The Shinsekai area is considered the birthplace of this beloved dish.</a:t>
            </a:r>
          </a:p>
          <a:p>
            <a:endParaRPr kumimoji="1" lang="ja-JP" altLang="en-US"/>
          </a:p>
        </p:txBody>
      </p:sp>
      <p:sp>
        <p:nvSpPr>
          <p:cNvPr id="4" name="スライド番号プレースホルダー 3"/>
          <p:cNvSpPr>
            <a:spLocks noGrp="1"/>
          </p:cNvSpPr>
          <p:nvPr>
            <p:ph type="sldNum" sz="quarter" idx="5"/>
          </p:nvPr>
        </p:nvSpPr>
        <p:spPr/>
        <p:txBody>
          <a:bodyPr/>
          <a:lstStyle/>
          <a:p>
            <a:fld id="{40196C5B-4534-8F47-902B-359565C942AA}" type="slidenum">
              <a:rPr kumimoji="1" lang="ja-JP" altLang="en-US" smtClean="0"/>
              <a:t>7</a:t>
            </a:fld>
            <a:endParaRPr kumimoji="1" lang="ja-JP" altLang="en-US"/>
          </a:p>
        </p:txBody>
      </p:sp>
    </p:spTree>
    <p:extLst>
      <p:ext uri="{BB962C8B-B14F-4D97-AF65-F5344CB8AC3E}">
        <p14:creationId xmlns:p14="http://schemas.microsoft.com/office/powerpoint/2010/main" val="3364089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Doteyaki</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A popular izakaya dish made by simmering beef tendon slowly in miso and mirin until tender. Its rich flavor pairs perfectly with beer or rice. It’s often enjoyed together with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kushikatsu</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(fried skewers).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40196C5B-4534-8F47-902B-359565C942AA}" type="slidenum">
              <a:rPr kumimoji="1" lang="ja-JP" altLang="en-US" smtClean="0"/>
              <a:t>8</a:t>
            </a:fld>
            <a:endParaRPr kumimoji="1" lang="ja-JP" altLang="en-US"/>
          </a:p>
        </p:txBody>
      </p:sp>
    </p:spTree>
    <p:extLst>
      <p:ext uri="{BB962C8B-B14F-4D97-AF65-F5344CB8AC3E}">
        <p14:creationId xmlns:p14="http://schemas.microsoft.com/office/powerpoint/2010/main" val="1680203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Horumonyaki</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A hearty dish made by grilling beef or pork offal with a special sauce. The word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horumon</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comes from the Kansai dialect meaning “discarded parts.” Despite the name, it’s a local favorite for its aroma and rich taste.</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40196C5B-4534-8F47-902B-359565C942AA}" type="slidenum">
              <a:rPr kumimoji="1" lang="ja-JP" altLang="en-US" smtClean="0"/>
              <a:t>9</a:t>
            </a:fld>
            <a:endParaRPr kumimoji="1" lang="ja-JP" altLang="en-US"/>
          </a:p>
        </p:txBody>
      </p:sp>
    </p:spTree>
    <p:extLst>
      <p:ext uri="{BB962C8B-B14F-4D97-AF65-F5344CB8AC3E}">
        <p14:creationId xmlns:p14="http://schemas.microsoft.com/office/powerpoint/2010/main" val="1476086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Kihachisou</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Sohonpo</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Mitarashi</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Dango</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Osaka-style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mitarashi</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dango</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—grilled rice dumplings glazed with a sweet and salty soy sauce. The aroma from the grill and the slightly charred flavor are irresistible. This shop is one of the most famous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mitarashi</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dango</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makers in Osaka.</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40196C5B-4534-8F47-902B-359565C942AA}" type="slidenum">
              <a:rPr kumimoji="1" lang="ja-JP" altLang="en-US" smtClean="0"/>
              <a:t>10</a:t>
            </a:fld>
            <a:endParaRPr kumimoji="1" lang="ja-JP" altLang="en-US"/>
          </a:p>
        </p:txBody>
      </p:sp>
    </p:spTree>
    <p:extLst>
      <p:ext uri="{BB962C8B-B14F-4D97-AF65-F5344CB8AC3E}">
        <p14:creationId xmlns:p14="http://schemas.microsoft.com/office/powerpoint/2010/main" val="1554273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Rikuro</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Ojisan’s</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Cheesecake</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A soft, soufflé-style cheesecake famous for its fluffy, jiggly texture right out of the oven. Its mild sweetness makes it easy to eat the whole cake at once. It’s often sold at train stations and attracts long queues.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40196C5B-4534-8F47-902B-359565C942AA}" type="slidenum">
              <a:rPr kumimoji="1" lang="ja-JP" altLang="en-US" smtClean="0"/>
              <a:t>11</a:t>
            </a:fld>
            <a:endParaRPr kumimoji="1" lang="ja-JP" altLang="en-US"/>
          </a:p>
        </p:txBody>
      </p:sp>
    </p:spTree>
    <p:extLst>
      <p:ext uri="{BB962C8B-B14F-4D97-AF65-F5344CB8AC3E}">
        <p14:creationId xmlns:p14="http://schemas.microsoft.com/office/powerpoint/2010/main" val="33814207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Kasu</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Udon</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A type of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udon</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topped with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aburakasu</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(deep-fried beef intestines). The rich, flavorful broth pairs perfectly with the chewy noodles. It’s a popular late-night dish, often enjoyed as the final meal after a night out in Osaka.</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40196C5B-4534-8F47-902B-359565C942AA}" type="slidenum">
              <a:rPr kumimoji="1" lang="ja-JP" altLang="en-US" smtClean="0"/>
              <a:t>12</a:t>
            </a:fld>
            <a:endParaRPr kumimoji="1" lang="ja-JP" altLang="en-US"/>
          </a:p>
        </p:txBody>
      </p:sp>
    </p:spTree>
    <p:extLst>
      <p:ext uri="{BB962C8B-B14F-4D97-AF65-F5344CB8AC3E}">
        <p14:creationId xmlns:p14="http://schemas.microsoft.com/office/powerpoint/2010/main" val="117096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Tecchiri</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 Tessa</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These are Osaka’s famous blowfish dishes—</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tessa</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refers to thinly sliced sashimi, and </a:t>
            </a:r>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tecchiri</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to hot pot. Both are winter specialties, and many fishmongers in Osaka specialize in blowfish.</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40196C5B-4534-8F47-902B-359565C942AA}" type="slidenum">
              <a:rPr kumimoji="1" lang="ja-JP" altLang="en-US" smtClean="0"/>
              <a:t>13</a:t>
            </a:fld>
            <a:endParaRPr kumimoji="1" lang="ja-JP" altLang="en-US"/>
          </a:p>
        </p:txBody>
      </p:sp>
    </p:spTree>
    <p:extLst>
      <p:ext uri="{BB962C8B-B14F-4D97-AF65-F5344CB8AC3E}">
        <p14:creationId xmlns:p14="http://schemas.microsoft.com/office/powerpoint/2010/main" val="3735184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err="1">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Dojima</a:t>
            </a:r>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Roll</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A rolled sponge cake filled with rich fresh cream. Loved across Japan for its perfect balance of moist sponge and smooth cream.</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40196C5B-4534-8F47-902B-359565C942AA}" type="slidenum">
              <a:rPr kumimoji="1" lang="ja-JP" altLang="en-US" smtClean="0"/>
              <a:t>14</a:t>
            </a:fld>
            <a:endParaRPr kumimoji="1" lang="ja-JP" altLang="en-US"/>
          </a:p>
        </p:txBody>
      </p:sp>
    </p:spTree>
    <p:extLst>
      <p:ext uri="{BB962C8B-B14F-4D97-AF65-F5344CB8AC3E}">
        <p14:creationId xmlns:p14="http://schemas.microsoft.com/office/powerpoint/2010/main" val="1059903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05CE740-1C0D-89AF-5063-8F9F7805E91D}"/>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0E81550-2FFD-C97F-F928-A88F5726C8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FF46EB1-4CBE-0E3A-EEF0-D20CE69DB5F3}"/>
              </a:ext>
            </a:extLst>
          </p:cNvPr>
          <p:cNvSpPr>
            <a:spLocks noGrp="1"/>
          </p:cNvSpPr>
          <p:nvPr>
            <p:ph type="dt" sz="half" idx="10"/>
          </p:nvPr>
        </p:nvSpPr>
        <p:spPr/>
        <p:txBody>
          <a:bodyPr/>
          <a:lstStyle/>
          <a:p>
            <a:fld id="{FAAD41B1-8BA6-5B47-A8B0-2FCFB01F5C32}" type="datetimeFigureOut">
              <a:rPr kumimoji="1" lang="en-US" altLang="ja-JP" smtClean="0"/>
              <a:t>10/8/25</a:t>
            </a:fld>
            <a:endParaRPr kumimoji="1" lang="ja-JP" altLang="en-US"/>
          </a:p>
        </p:txBody>
      </p:sp>
      <p:sp>
        <p:nvSpPr>
          <p:cNvPr id="5" name="フッター プレースホルダー 4">
            <a:extLst>
              <a:ext uri="{FF2B5EF4-FFF2-40B4-BE49-F238E27FC236}">
                <a16:creationId xmlns:a16="http://schemas.microsoft.com/office/drawing/2014/main" id="{C17570AF-F9AD-F928-FA78-29F0D3E46A3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7A91C8B-87BF-D980-A282-9B041275B5BB}"/>
              </a:ext>
            </a:extLst>
          </p:cNvPr>
          <p:cNvSpPr>
            <a:spLocks noGrp="1"/>
          </p:cNvSpPr>
          <p:nvPr>
            <p:ph type="sldNum" sz="quarter" idx="12"/>
          </p:nvPr>
        </p:nvSpPr>
        <p:spPr/>
        <p:txBody>
          <a:bodyPr/>
          <a:lstStyle/>
          <a:p>
            <a:fld id="{EC476C06-25A8-1D45-BBB8-5C74D1531190}" type="slidenum">
              <a:rPr kumimoji="1" lang="en-US" altLang="ja-JP" smtClean="0"/>
              <a:t>‹#›</a:t>
            </a:fld>
            <a:endParaRPr kumimoji="1" lang="ja-JP" altLang="en-US"/>
          </a:p>
        </p:txBody>
      </p:sp>
    </p:spTree>
    <p:extLst>
      <p:ext uri="{BB962C8B-B14F-4D97-AF65-F5344CB8AC3E}">
        <p14:creationId xmlns:p14="http://schemas.microsoft.com/office/powerpoint/2010/main" val="1332848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4C8D54-E4A8-6BF8-5D2E-AC9BCC119D6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37FEEED-1BFF-B3B6-5EA9-DF3554055243}"/>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056BC0D-C3C4-463C-43AD-C8FEA5663920}"/>
              </a:ext>
            </a:extLst>
          </p:cNvPr>
          <p:cNvSpPr>
            <a:spLocks noGrp="1"/>
          </p:cNvSpPr>
          <p:nvPr>
            <p:ph type="dt" sz="half" idx="10"/>
          </p:nvPr>
        </p:nvSpPr>
        <p:spPr/>
        <p:txBody>
          <a:bodyPr/>
          <a:lstStyle/>
          <a:p>
            <a:fld id="{FAAD41B1-8BA6-5B47-A8B0-2FCFB01F5C32}" type="datetimeFigureOut">
              <a:rPr kumimoji="1" lang="en-US" altLang="ja-JP" smtClean="0"/>
              <a:t>10/8/25</a:t>
            </a:fld>
            <a:endParaRPr kumimoji="1" lang="ja-JP" altLang="en-US"/>
          </a:p>
        </p:txBody>
      </p:sp>
      <p:sp>
        <p:nvSpPr>
          <p:cNvPr id="5" name="フッター プレースホルダー 4">
            <a:extLst>
              <a:ext uri="{FF2B5EF4-FFF2-40B4-BE49-F238E27FC236}">
                <a16:creationId xmlns:a16="http://schemas.microsoft.com/office/drawing/2014/main" id="{343064F3-BF80-4EE4-91A5-CC64FE13C99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5BFF18A-8054-D283-42AB-8E9F0FEE2876}"/>
              </a:ext>
            </a:extLst>
          </p:cNvPr>
          <p:cNvSpPr>
            <a:spLocks noGrp="1"/>
          </p:cNvSpPr>
          <p:nvPr>
            <p:ph type="sldNum" sz="quarter" idx="12"/>
          </p:nvPr>
        </p:nvSpPr>
        <p:spPr/>
        <p:txBody>
          <a:bodyPr/>
          <a:lstStyle/>
          <a:p>
            <a:fld id="{EC476C06-25A8-1D45-BBB8-5C74D1531190}" type="slidenum">
              <a:rPr kumimoji="1" lang="en-US" altLang="ja-JP" smtClean="0"/>
              <a:t>‹#›</a:t>
            </a:fld>
            <a:endParaRPr kumimoji="1" lang="ja-JP" altLang="en-US"/>
          </a:p>
        </p:txBody>
      </p:sp>
    </p:spTree>
    <p:extLst>
      <p:ext uri="{BB962C8B-B14F-4D97-AF65-F5344CB8AC3E}">
        <p14:creationId xmlns:p14="http://schemas.microsoft.com/office/powerpoint/2010/main" val="937459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846A48-9823-353A-3F40-EDED54862DB9}"/>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BA7BF60-1581-8FE5-610F-B4702CA7396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DBB8EBE2-F878-E5C6-305F-5F39D1C52352}"/>
              </a:ext>
            </a:extLst>
          </p:cNvPr>
          <p:cNvSpPr>
            <a:spLocks noGrp="1"/>
          </p:cNvSpPr>
          <p:nvPr>
            <p:ph type="dt" sz="half" idx="10"/>
          </p:nvPr>
        </p:nvSpPr>
        <p:spPr/>
        <p:txBody>
          <a:bodyPr/>
          <a:lstStyle/>
          <a:p>
            <a:fld id="{FAAD41B1-8BA6-5B47-A8B0-2FCFB01F5C32}" type="datetimeFigureOut">
              <a:rPr kumimoji="1" lang="en-US" altLang="ja-JP" smtClean="0"/>
              <a:t>10/8/25</a:t>
            </a:fld>
            <a:endParaRPr kumimoji="1" lang="ja-JP" altLang="en-US"/>
          </a:p>
        </p:txBody>
      </p:sp>
      <p:sp>
        <p:nvSpPr>
          <p:cNvPr id="5" name="フッター プレースホルダー 4">
            <a:extLst>
              <a:ext uri="{FF2B5EF4-FFF2-40B4-BE49-F238E27FC236}">
                <a16:creationId xmlns:a16="http://schemas.microsoft.com/office/drawing/2014/main" id="{F5EE6AF5-C613-C5E5-8459-F46FCBA4127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66CDE1C-35A7-1022-5B1B-BCFA45434D29}"/>
              </a:ext>
            </a:extLst>
          </p:cNvPr>
          <p:cNvSpPr>
            <a:spLocks noGrp="1"/>
          </p:cNvSpPr>
          <p:nvPr>
            <p:ph type="sldNum" sz="quarter" idx="12"/>
          </p:nvPr>
        </p:nvSpPr>
        <p:spPr/>
        <p:txBody>
          <a:bodyPr/>
          <a:lstStyle/>
          <a:p>
            <a:fld id="{EC476C06-25A8-1D45-BBB8-5C74D1531190}" type="slidenum">
              <a:rPr kumimoji="1" lang="en-US" altLang="ja-JP" smtClean="0"/>
              <a:t>‹#›</a:t>
            </a:fld>
            <a:endParaRPr kumimoji="1" lang="ja-JP" altLang="en-US"/>
          </a:p>
        </p:txBody>
      </p:sp>
    </p:spTree>
    <p:extLst>
      <p:ext uri="{BB962C8B-B14F-4D97-AF65-F5344CB8AC3E}">
        <p14:creationId xmlns:p14="http://schemas.microsoft.com/office/powerpoint/2010/main" val="1600043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1EDC9C-603F-D880-58B6-ECC7951905C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AB1E407-0BA9-7757-EADF-0830FFA65A8D}"/>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CCB33D77-CF05-B3A9-C877-50F40E5E61D7}"/>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BF5984B0-2DB0-074A-6B82-733FA6285EAB}"/>
              </a:ext>
            </a:extLst>
          </p:cNvPr>
          <p:cNvSpPr>
            <a:spLocks noGrp="1"/>
          </p:cNvSpPr>
          <p:nvPr>
            <p:ph type="dt" sz="half" idx="10"/>
          </p:nvPr>
        </p:nvSpPr>
        <p:spPr/>
        <p:txBody>
          <a:bodyPr/>
          <a:lstStyle/>
          <a:p>
            <a:fld id="{FAAD41B1-8BA6-5B47-A8B0-2FCFB01F5C32}" type="datetimeFigureOut">
              <a:rPr kumimoji="1" lang="en-US" altLang="ja-JP" smtClean="0"/>
              <a:t>10/8/25</a:t>
            </a:fld>
            <a:endParaRPr kumimoji="1" lang="ja-JP" altLang="en-US"/>
          </a:p>
        </p:txBody>
      </p:sp>
      <p:sp>
        <p:nvSpPr>
          <p:cNvPr id="6" name="フッター プレースホルダー 5">
            <a:extLst>
              <a:ext uri="{FF2B5EF4-FFF2-40B4-BE49-F238E27FC236}">
                <a16:creationId xmlns:a16="http://schemas.microsoft.com/office/drawing/2014/main" id="{379F5837-B7AB-F2C1-3990-B1F26291C98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C032503-C022-7413-55EE-5B70824096FA}"/>
              </a:ext>
            </a:extLst>
          </p:cNvPr>
          <p:cNvSpPr>
            <a:spLocks noGrp="1"/>
          </p:cNvSpPr>
          <p:nvPr>
            <p:ph type="sldNum" sz="quarter" idx="12"/>
          </p:nvPr>
        </p:nvSpPr>
        <p:spPr/>
        <p:txBody>
          <a:bodyPr/>
          <a:lstStyle/>
          <a:p>
            <a:fld id="{EC476C06-25A8-1D45-BBB8-5C74D1531190}" type="slidenum">
              <a:rPr kumimoji="1" lang="en-US" altLang="ja-JP" smtClean="0"/>
              <a:t>‹#›</a:t>
            </a:fld>
            <a:endParaRPr kumimoji="1" lang="ja-JP" altLang="en-US"/>
          </a:p>
        </p:txBody>
      </p:sp>
    </p:spTree>
    <p:extLst>
      <p:ext uri="{BB962C8B-B14F-4D97-AF65-F5344CB8AC3E}">
        <p14:creationId xmlns:p14="http://schemas.microsoft.com/office/powerpoint/2010/main" val="2969053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B678A2-0B23-C4E2-075A-B28D741BFD84}"/>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5406C4C-8F31-7CE9-D4C5-CF991B6056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6AD4E0D-C2EB-83A6-091F-6725A48ABB13}"/>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EF43D8D-4849-0623-F1D3-386BED54AB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0AD77A3-E1E9-0689-DB22-6B140531DFB7}"/>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917B455-C685-30AE-AB7D-124F0E3B81F8}"/>
              </a:ext>
            </a:extLst>
          </p:cNvPr>
          <p:cNvSpPr>
            <a:spLocks noGrp="1"/>
          </p:cNvSpPr>
          <p:nvPr>
            <p:ph type="dt" sz="half" idx="10"/>
          </p:nvPr>
        </p:nvSpPr>
        <p:spPr/>
        <p:txBody>
          <a:bodyPr/>
          <a:lstStyle/>
          <a:p>
            <a:fld id="{FAAD41B1-8BA6-5B47-A8B0-2FCFB01F5C32}" type="datetimeFigureOut">
              <a:rPr kumimoji="1" lang="en-US" altLang="ja-JP" smtClean="0"/>
              <a:t>10/8/25</a:t>
            </a:fld>
            <a:endParaRPr kumimoji="1" lang="ja-JP" altLang="en-US"/>
          </a:p>
        </p:txBody>
      </p:sp>
      <p:sp>
        <p:nvSpPr>
          <p:cNvPr id="8" name="フッター プレースホルダー 7">
            <a:extLst>
              <a:ext uri="{FF2B5EF4-FFF2-40B4-BE49-F238E27FC236}">
                <a16:creationId xmlns:a16="http://schemas.microsoft.com/office/drawing/2014/main" id="{B171FFC6-A360-7D67-2F9B-74ADB84FEADA}"/>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1BDB1FCD-8CDB-7346-90F7-242999D2E150}"/>
              </a:ext>
            </a:extLst>
          </p:cNvPr>
          <p:cNvSpPr>
            <a:spLocks noGrp="1"/>
          </p:cNvSpPr>
          <p:nvPr>
            <p:ph type="sldNum" sz="quarter" idx="12"/>
          </p:nvPr>
        </p:nvSpPr>
        <p:spPr/>
        <p:txBody>
          <a:bodyPr/>
          <a:lstStyle/>
          <a:p>
            <a:fld id="{EC476C06-25A8-1D45-BBB8-5C74D1531190}" type="slidenum">
              <a:rPr kumimoji="1" lang="en-US" altLang="ja-JP" smtClean="0"/>
              <a:t>‹#›</a:t>
            </a:fld>
            <a:endParaRPr kumimoji="1" lang="ja-JP" altLang="en-US"/>
          </a:p>
        </p:txBody>
      </p:sp>
    </p:spTree>
    <p:extLst>
      <p:ext uri="{BB962C8B-B14F-4D97-AF65-F5344CB8AC3E}">
        <p14:creationId xmlns:p14="http://schemas.microsoft.com/office/powerpoint/2010/main" val="2153027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4492115-AB16-6037-A80F-4CCC0EC09C25}"/>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E807FCEA-2D0B-EC41-5197-29A5FBB7F532}"/>
              </a:ext>
            </a:extLst>
          </p:cNvPr>
          <p:cNvSpPr>
            <a:spLocks noGrp="1"/>
          </p:cNvSpPr>
          <p:nvPr>
            <p:ph type="dt" sz="half" idx="10"/>
          </p:nvPr>
        </p:nvSpPr>
        <p:spPr/>
        <p:txBody>
          <a:bodyPr/>
          <a:lstStyle/>
          <a:p>
            <a:fld id="{FAAD41B1-8BA6-5B47-A8B0-2FCFB01F5C32}" type="datetimeFigureOut">
              <a:rPr kumimoji="1" lang="en-US" altLang="ja-JP" smtClean="0"/>
              <a:t>10/8/25</a:t>
            </a:fld>
            <a:endParaRPr kumimoji="1" lang="ja-JP" altLang="en-US"/>
          </a:p>
        </p:txBody>
      </p:sp>
      <p:sp>
        <p:nvSpPr>
          <p:cNvPr id="4" name="フッター プレースホルダー 3">
            <a:extLst>
              <a:ext uri="{FF2B5EF4-FFF2-40B4-BE49-F238E27FC236}">
                <a16:creationId xmlns:a16="http://schemas.microsoft.com/office/drawing/2014/main" id="{1D67CF20-7568-DB01-22FE-BD14E112FA57}"/>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2CE27BCB-75AA-9D42-0401-4D6F0CCB0D50}"/>
              </a:ext>
            </a:extLst>
          </p:cNvPr>
          <p:cNvSpPr>
            <a:spLocks noGrp="1"/>
          </p:cNvSpPr>
          <p:nvPr>
            <p:ph type="sldNum" sz="quarter" idx="12"/>
          </p:nvPr>
        </p:nvSpPr>
        <p:spPr/>
        <p:txBody>
          <a:bodyPr/>
          <a:lstStyle/>
          <a:p>
            <a:fld id="{EC476C06-25A8-1D45-BBB8-5C74D1531190}" type="slidenum">
              <a:rPr kumimoji="1" lang="en-US" altLang="ja-JP" smtClean="0"/>
              <a:t>‹#›</a:t>
            </a:fld>
            <a:endParaRPr kumimoji="1" lang="ja-JP" altLang="en-US"/>
          </a:p>
        </p:txBody>
      </p:sp>
    </p:spTree>
    <p:extLst>
      <p:ext uri="{BB962C8B-B14F-4D97-AF65-F5344CB8AC3E}">
        <p14:creationId xmlns:p14="http://schemas.microsoft.com/office/powerpoint/2010/main" val="2067774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713423E9-54CF-005F-1032-AC49A3DD212A}"/>
              </a:ext>
            </a:extLst>
          </p:cNvPr>
          <p:cNvSpPr>
            <a:spLocks noGrp="1"/>
          </p:cNvSpPr>
          <p:nvPr>
            <p:ph type="dt" sz="half" idx="10"/>
          </p:nvPr>
        </p:nvSpPr>
        <p:spPr/>
        <p:txBody>
          <a:bodyPr/>
          <a:lstStyle/>
          <a:p>
            <a:fld id="{FAAD41B1-8BA6-5B47-A8B0-2FCFB01F5C32}" type="datetimeFigureOut">
              <a:rPr kumimoji="1" lang="en-US" altLang="ja-JP" smtClean="0"/>
              <a:t>10/8/25</a:t>
            </a:fld>
            <a:endParaRPr kumimoji="1" lang="ja-JP" altLang="en-US"/>
          </a:p>
        </p:txBody>
      </p:sp>
      <p:sp>
        <p:nvSpPr>
          <p:cNvPr id="3" name="フッター プレースホルダー 2">
            <a:extLst>
              <a:ext uri="{FF2B5EF4-FFF2-40B4-BE49-F238E27FC236}">
                <a16:creationId xmlns:a16="http://schemas.microsoft.com/office/drawing/2014/main" id="{878BF390-117E-D61C-A0C7-14B1E3AB6FF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CCFED3F-896A-3C48-15A1-45D1D2F9C44F}"/>
              </a:ext>
            </a:extLst>
          </p:cNvPr>
          <p:cNvSpPr>
            <a:spLocks noGrp="1"/>
          </p:cNvSpPr>
          <p:nvPr>
            <p:ph type="sldNum" sz="quarter" idx="12"/>
          </p:nvPr>
        </p:nvSpPr>
        <p:spPr/>
        <p:txBody>
          <a:bodyPr/>
          <a:lstStyle/>
          <a:p>
            <a:fld id="{EC476C06-25A8-1D45-BBB8-5C74D1531190}" type="slidenum">
              <a:rPr kumimoji="1" lang="en-US" altLang="ja-JP" smtClean="0"/>
              <a:t>‹#›</a:t>
            </a:fld>
            <a:endParaRPr kumimoji="1" lang="ja-JP" altLang="en-US"/>
          </a:p>
        </p:txBody>
      </p:sp>
    </p:spTree>
    <p:extLst>
      <p:ext uri="{BB962C8B-B14F-4D97-AF65-F5344CB8AC3E}">
        <p14:creationId xmlns:p14="http://schemas.microsoft.com/office/powerpoint/2010/main" val="4075630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D70AD3-E46B-D762-87B3-36CCC02F56A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289D285-9223-E678-63AB-B364C66201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5654C387-E330-487B-FB09-EC4F9F545F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A827FCA-BC40-6ED0-1FBD-72E0361ECD0F}"/>
              </a:ext>
            </a:extLst>
          </p:cNvPr>
          <p:cNvSpPr>
            <a:spLocks noGrp="1"/>
          </p:cNvSpPr>
          <p:nvPr>
            <p:ph type="dt" sz="half" idx="10"/>
          </p:nvPr>
        </p:nvSpPr>
        <p:spPr/>
        <p:txBody>
          <a:bodyPr/>
          <a:lstStyle/>
          <a:p>
            <a:fld id="{FAAD41B1-8BA6-5B47-A8B0-2FCFB01F5C32}" type="datetimeFigureOut">
              <a:rPr kumimoji="1" lang="en-US" altLang="ja-JP" smtClean="0"/>
              <a:t>10/8/25</a:t>
            </a:fld>
            <a:endParaRPr kumimoji="1" lang="ja-JP" altLang="en-US"/>
          </a:p>
        </p:txBody>
      </p:sp>
      <p:sp>
        <p:nvSpPr>
          <p:cNvPr id="6" name="フッター プレースホルダー 5">
            <a:extLst>
              <a:ext uri="{FF2B5EF4-FFF2-40B4-BE49-F238E27FC236}">
                <a16:creationId xmlns:a16="http://schemas.microsoft.com/office/drawing/2014/main" id="{B5C3A7B7-D64B-586D-7D47-772300BDA79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82E7B86-51AD-828A-0D98-25E579F82293}"/>
              </a:ext>
            </a:extLst>
          </p:cNvPr>
          <p:cNvSpPr>
            <a:spLocks noGrp="1"/>
          </p:cNvSpPr>
          <p:nvPr>
            <p:ph type="sldNum" sz="quarter" idx="12"/>
          </p:nvPr>
        </p:nvSpPr>
        <p:spPr/>
        <p:txBody>
          <a:bodyPr/>
          <a:lstStyle/>
          <a:p>
            <a:fld id="{EC476C06-25A8-1D45-BBB8-5C74D1531190}" type="slidenum">
              <a:rPr kumimoji="1" lang="en-US" altLang="ja-JP" smtClean="0"/>
              <a:t>‹#›</a:t>
            </a:fld>
            <a:endParaRPr kumimoji="1" lang="ja-JP" altLang="en-US"/>
          </a:p>
        </p:txBody>
      </p:sp>
    </p:spTree>
    <p:extLst>
      <p:ext uri="{BB962C8B-B14F-4D97-AF65-F5344CB8AC3E}">
        <p14:creationId xmlns:p14="http://schemas.microsoft.com/office/powerpoint/2010/main" val="1428850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12A740-BE4A-A6E5-9285-41A9656CC94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5322E6CB-FA72-4C10-0D63-F4999AC551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063F10C5-CCFD-48D8-F333-808B9EAE2C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3692A90-E7AD-9EFB-E8E7-18AF5325A816}"/>
              </a:ext>
            </a:extLst>
          </p:cNvPr>
          <p:cNvSpPr>
            <a:spLocks noGrp="1"/>
          </p:cNvSpPr>
          <p:nvPr>
            <p:ph type="dt" sz="half" idx="10"/>
          </p:nvPr>
        </p:nvSpPr>
        <p:spPr/>
        <p:txBody>
          <a:bodyPr/>
          <a:lstStyle/>
          <a:p>
            <a:fld id="{FAAD41B1-8BA6-5B47-A8B0-2FCFB01F5C32}" type="datetimeFigureOut">
              <a:rPr kumimoji="1" lang="en-US" altLang="ja-JP" smtClean="0"/>
              <a:t>10/8/25</a:t>
            </a:fld>
            <a:endParaRPr kumimoji="1" lang="ja-JP" altLang="en-US"/>
          </a:p>
        </p:txBody>
      </p:sp>
      <p:sp>
        <p:nvSpPr>
          <p:cNvPr id="6" name="フッター プレースホルダー 5">
            <a:extLst>
              <a:ext uri="{FF2B5EF4-FFF2-40B4-BE49-F238E27FC236}">
                <a16:creationId xmlns:a16="http://schemas.microsoft.com/office/drawing/2014/main" id="{E250AF1B-98C7-323C-70F3-310200FD95A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39EDBBA-190B-CA2E-82AF-BF66DC14CCC1}"/>
              </a:ext>
            </a:extLst>
          </p:cNvPr>
          <p:cNvSpPr>
            <a:spLocks noGrp="1"/>
          </p:cNvSpPr>
          <p:nvPr>
            <p:ph type="sldNum" sz="quarter" idx="12"/>
          </p:nvPr>
        </p:nvSpPr>
        <p:spPr/>
        <p:txBody>
          <a:bodyPr/>
          <a:lstStyle/>
          <a:p>
            <a:fld id="{EC476C06-25A8-1D45-BBB8-5C74D1531190}" type="slidenum">
              <a:rPr kumimoji="1" lang="en-US" altLang="ja-JP" smtClean="0"/>
              <a:t>‹#›</a:t>
            </a:fld>
            <a:endParaRPr kumimoji="1" lang="ja-JP" altLang="en-US"/>
          </a:p>
        </p:txBody>
      </p:sp>
    </p:spTree>
    <p:extLst>
      <p:ext uri="{BB962C8B-B14F-4D97-AF65-F5344CB8AC3E}">
        <p14:creationId xmlns:p14="http://schemas.microsoft.com/office/powerpoint/2010/main" val="1028904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D280495-4509-2858-C100-16628783B6CB}"/>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5DD8264-C6BE-5048-8BCA-CE67FDF3AD8E}"/>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4606EB6-D742-4FF0-D8B2-7C89A2716CCC}"/>
              </a:ext>
            </a:extLst>
          </p:cNvPr>
          <p:cNvSpPr>
            <a:spLocks noGrp="1"/>
          </p:cNvSpPr>
          <p:nvPr>
            <p:ph type="dt" sz="half" idx="10"/>
          </p:nvPr>
        </p:nvSpPr>
        <p:spPr/>
        <p:txBody>
          <a:bodyPr/>
          <a:lstStyle/>
          <a:p>
            <a:fld id="{FAAD41B1-8BA6-5B47-A8B0-2FCFB01F5C32}" type="datetimeFigureOut">
              <a:rPr kumimoji="1" lang="en-US" altLang="ja-JP" smtClean="0"/>
              <a:t>10/8/25</a:t>
            </a:fld>
            <a:endParaRPr kumimoji="1" lang="ja-JP" altLang="en-US"/>
          </a:p>
        </p:txBody>
      </p:sp>
      <p:sp>
        <p:nvSpPr>
          <p:cNvPr id="5" name="フッター プレースホルダー 4">
            <a:extLst>
              <a:ext uri="{FF2B5EF4-FFF2-40B4-BE49-F238E27FC236}">
                <a16:creationId xmlns:a16="http://schemas.microsoft.com/office/drawing/2014/main" id="{DBC47B29-D62A-8484-B493-CE4E0240361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07A08A4-026E-E9FD-BD92-0B85963DDD52}"/>
              </a:ext>
            </a:extLst>
          </p:cNvPr>
          <p:cNvSpPr>
            <a:spLocks noGrp="1"/>
          </p:cNvSpPr>
          <p:nvPr>
            <p:ph type="sldNum" sz="quarter" idx="12"/>
          </p:nvPr>
        </p:nvSpPr>
        <p:spPr/>
        <p:txBody>
          <a:bodyPr/>
          <a:lstStyle/>
          <a:p>
            <a:fld id="{EC476C06-25A8-1D45-BBB8-5C74D1531190}" type="slidenum">
              <a:rPr kumimoji="1" lang="en-US" altLang="ja-JP" smtClean="0"/>
              <a:t>‹#›</a:t>
            </a:fld>
            <a:endParaRPr kumimoji="1" lang="ja-JP" altLang="en-US"/>
          </a:p>
        </p:txBody>
      </p:sp>
    </p:spTree>
    <p:extLst>
      <p:ext uri="{BB962C8B-B14F-4D97-AF65-F5344CB8AC3E}">
        <p14:creationId xmlns:p14="http://schemas.microsoft.com/office/powerpoint/2010/main" val="275904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42E2FE5-AC81-A7B8-D3CB-F25ECC610949}"/>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36CDBBB-EA02-E711-02D1-33F97485548C}"/>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9D3DFC8-B5FC-8DD7-EDB2-264630D593E0}"/>
              </a:ext>
            </a:extLst>
          </p:cNvPr>
          <p:cNvSpPr>
            <a:spLocks noGrp="1"/>
          </p:cNvSpPr>
          <p:nvPr>
            <p:ph type="dt" sz="half" idx="10"/>
          </p:nvPr>
        </p:nvSpPr>
        <p:spPr/>
        <p:txBody>
          <a:bodyPr/>
          <a:lstStyle/>
          <a:p>
            <a:fld id="{FAAD41B1-8BA6-5B47-A8B0-2FCFB01F5C32}" type="datetimeFigureOut">
              <a:rPr kumimoji="1" lang="en-US" altLang="ja-JP" smtClean="0"/>
              <a:t>10/8/25</a:t>
            </a:fld>
            <a:endParaRPr kumimoji="1" lang="ja-JP" altLang="en-US"/>
          </a:p>
        </p:txBody>
      </p:sp>
      <p:sp>
        <p:nvSpPr>
          <p:cNvPr id="5" name="フッター プレースホルダー 4">
            <a:extLst>
              <a:ext uri="{FF2B5EF4-FFF2-40B4-BE49-F238E27FC236}">
                <a16:creationId xmlns:a16="http://schemas.microsoft.com/office/drawing/2014/main" id="{DF593509-0E03-52E5-A54C-E583FA485ED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D75A913-1C98-5E67-E838-7F71C6468EF6}"/>
              </a:ext>
            </a:extLst>
          </p:cNvPr>
          <p:cNvSpPr>
            <a:spLocks noGrp="1"/>
          </p:cNvSpPr>
          <p:nvPr>
            <p:ph type="sldNum" sz="quarter" idx="12"/>
          </p:nvPr>
        </p:nvSpPr>
        <p:spPr/>
        <p:txBody>
          <a:bodyPr/>
          <a:lstStyle/>
          <a:p>
            <a:fld id="{EC476C06-25A8-1D45-BBB8-5C74D1531190}" type="slidenum">
              <a:rPr kumimoji="1" lang="en-US" altLang="ja-JP" smtClean="0"/>
              <a:t>‹#›</a:t>
            </a:fld>
            <a:endParaRPr kumimoji="1" lang="ja-JP" altLang="en-US"/>
          </a:p>
        </p:txBody>
      </p:sp>
    </p:spTree>
    <p:extLst>
      <p:ext uri="{BB962C8B-B14F-4D97-AF65-F5344CB8AC3E}">
        <p14:creationId xmlns:p14="http://schemas.microsoft.com/office/powerpoint/2010/main" val="2481963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30ACA0ED-15A1-0582-0BF2-D4755E0994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6A4033D-B282-F686-F935-8FFBA45FCB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28A0B3C-1A51-6410-F078-13DCB16F9E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AAD41B1-8BA6-5B47-A8B0-2FCFB01F5C32}" type="datetimeFigureOut">
              <a:rPr kumimoji="1" lang="en-US" altLang="ja-JP" smtClean="0"/>
              <a:t>10/8/25</a:t>
            </a:fld>
            <a:endParaRPr kumimoji="1" lang="ja-JP" altLang="en-US"/>
          </a:p>
        </p:txBody>
      </p:sp>
      <p:sp>
        <p:nvSpPr>
          <p:cNvPr id="5" name="フッター プレースホルダー 4">
            <a:extLst>
              <a:ext uri="{FF2B5EF4-FFF2-40B4-BE49-F238E27FC236}">
                <a16:creationId xmlns:a16="http://schemas.microsoft.com/office/drawing/2014/main" id="{43CE414B-72CC-1021-BB8C-90350F1015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8664FB5A-BEB2-131F-2720-F781662D2E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C476C06-25A8-1D45-BBB8-5C74D1531190}" type="slidenum">
              <a:rPr kumimoji="1" lang="en-US" altLang="ja-JP" smtClean="0"/>
              <a:t>‹#›</a:t>
            </a:fld>
            <a:endParaRPr kumimoji="1" lang="ja-JP" altLang="en-US"/>
          </a:p>
        </p:txBody>
      </p:sp>
    </p:spTree>
    <p:extLst>
      <p:ext uri="{BB962C8B-B14F-4D97-AF65-F5344CB8AC3E}">
        <p14:creationId xmlns:p14="http://schemas.microsoft.com/office/powerpoint/2010/main" val="6250682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図 5">
            <a:extLst>
              <a:ext uri="{FF2B5EF4-FFF2-40B4-BE49-F238E27FC236}">
                <a16:creationId xmlns:a16="http://schemas.microsoft.com/office/drawing/2014/main" id="{9DB76EC9-D0E0-BE2C-2BCB-1AC66749078B}"/>
              </a:ext>
            </a:extLst>
          </p:cNvPr>
          <p:cNvPicPr>
            <a:picLocks noChangeAspect="1"/>
          </p:cNvPicPr>
          <p:nvPr/>
        </p:nvPicPr>
        <p:blipFill>
          <a:blip r:embed="rId3"/>
          <a:srcRect t="12072" r="1" b="14328"/>
          <a:stretch>
            <a:fillRect/>
          </a:stretch>
        </p:blipFill>
        <p:spPr>
          <a:xfrm>
            <a:off x="196850" y="173518"/>
            <a:ext cx="11798300" cy="6512763"/>
          </a:xfrm>
          <a:prstGeom prst="rect">
            <a:avLst/>
          </a:prstGeom>
        </p:spPr>
      </p:pic>
    </p:spTree>
    <p:extLst>
      <p:ext uri="{BB962C8B-B14F-4D97-AF65-F5344CB8AC3E}">
        <p14:creationId xmlns:p14="http://schemas.microsoft.com/office/powerpoint/2010/main" val="4240530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図 3">
            <a:extLst>
              <a:ext uri="{FF2B5EF4-FFF2-40B4-BE49-F238E27FC236}">
                <a16:creationId xmlns:a16="http://schemas.microsoft.com/office/drawing/2014/main" id="{3408E49A-641F-33B9-B179-5AD774AC2B2D}"/>
              </a:ext>
            </a:extLst>
          </p:cNvPr>
          <p:cNvPicPr>
            <a:picLocks noChangeAspect="1"/>
          </p:cNvPicPr>
          <p:nvPr/>
        </p:nvPicPr>
        <p:blipFill>
          <a:blip r:embed="rId3"/>
          <a:srcRect t="18816" b="10913"/>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1082685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図 3">
            <a:extLst>
              <a:ext uri="{FF2B5EF4-FFF2-40B4-BE49-F238E27FC236}">
                <a16:creationId xmlns:a16="http://schemas.microsoft.com/office/drawing/2014/main" id="{B6F425F1-053A-4634-E7FC-5AA2B0FB3C5F}"/>
              </a:ext>
            </a:extLst>
          </p:cNvPr>
          <p:cNvPicPr>
            <a:picLocks noChangeAspect="1"/>
          </p:cNvPicPr>
          <p:nvPr/>
        </p:nvPicPr>
        <p:blipFill>
          <a:blip r:embed="rId3"/>
          <a:srcRect t="6306"/>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926673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図 3">
            <a:extLst>
              <a:ext uri="{FF2B5EF4-FFF2-40B4-BE49-F238E27FC236}">
                <a16:creationId xmlns:a16="http://schemas.microsoft.com/office/drawing/2014/main" id="{2F06082E-39D2-B663-FD63-88B7DD0F57BF}"/>
              </a:ext>
            </a:extLst>
          </p:cNvPr>
          <p:cNvPicPr>
            <a:picLocks noChangeAspect="1"/>
          </p:cNvPicPr>
          <p:nvPr/>
        </p:nvPicPr>
        <p:blipFill>
          <a:blip r:embed="rId3"/>
          <a:srcRect t="20103" r="2" b="8223"/>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1099274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55A19D-297C-4231-AD1F-08EF9B4AA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BAB6C56-3D38-4923-996E-BD474BBB9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72668" y="1090453"/>
            <a:ext cx="9465232" cy="5238271"/>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0CD21DB-082D-417D-A5AB-FC838AF9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72668" y="1090453"/>
            <a:ext cx="9465232" cy="5238271"/>
          </a:xfrm>
          <a:prstGeom prst="rect">
            <a:avLst/>
          </a:prstGeom>
          <a:solidFill>
            <a:schemeClr val="accent6">
              <a:alpha val="30000"/>
            </a:schemeClr>
          </a:solidFill>
          <a:ln w="28575">
            <a:solidFill>
              <a:schemeClr val="bg1">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図 3">
            <a:extLst>
              <a:ext uri="{FF2B5EF4-FFF2-40B4-BE49-F238E27FC236}">
                <a16:creationId xmlns:a16="http://schemas.microsoft.com/office/drawing/2014/main" id="{49F6163E-5BFD-9351-8CFE-6CC1618C5FAB}"/>
              </a:ext>
            </a:extLst>
          </p:cNvPr>
          <p:cNvPicPr>
            <a:picLocks noChangeAspect="1"/>
          </p:cNvPicPr>
          <p:nvPr/>
        </p:nvPicPr>
        <p:blipFill>
          <a:blip r:embed="rId3"/>
          <a:srcRect t="19457" r="1" b="24294"/>
          <a:stretch>
            <a:fillRect/>
          </a:stretch>
        </p:blipFill>
        <p:spPr>
          <a:xfrm>
            <a:off x="1280667" y="677668"/>
            <a:ext cx="9630666" cy="5417250"/>
          </a:xfrm>
          <a:prstGeom prst="rect">
            <a:avLst/>
          </a:prstGeom>
          <a:ln w="28575">
            <a:solidFill>
              <a:schemeClr val="bg1"/>
            </a:solidFill>
          </a:ln>
        </p:spPr>
      </p:pic>
      <p:sp>
        <p:nvSpPr>
          <p:cNvPr id="15" name="Graphic 212">
            <a:extLst>
              <a:ext uri="{FF2B5EF4-FFF2-40B4-BE49-F238E27FC236}">
                <a16:creationId xmlns:a16="http://schemas.microsoft.com/office/drawing/2014/main" id="{7BD8AB83-2763-4392-B4B9-049CDF1F6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73609" y="168141"/>
            <a:ext cx="1009111"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7" name="Graphic 212">
            <a:extLst>
              <a:ext uri="{FF2B5EF4-FFF2-40B4-BE49-F238E27FC236}">
                <a16:creationId xmlns:a16="http://schemas.microsoft.com/office/drawing/2014/main" id="{480F071C-C35C-4CE1-8EE5-8ED96E2F4E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73609" y="168141"/>
            <a:ext cx="1009111"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9" name="Oval 18">
            <a:extLst>
              <a:ext uri="{FF2B5EF4-FFF2-40B4-BE49-F238E27FC236}">
                <a16:creationId xmlns:a16="http://schemas.microsoft.com/office/drawing/2014/main" id="{CD97FAB4-59E0-4E65-B50B-867B14D2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460" y="4428611"/>
            <a:ext cx="565207" cy="565207"/>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0D578F4B-2751-4FC2-8853-FAC5C5913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460" y="4428611"/>
            <a:ext cx="565207" cy="565207"/>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4051233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図 3">
            <a:extLst>
              <a:ext uri="{FF2B5EF4-FFF2-40B4-BE49-F238E27FC236}">
                <a16:creationId xmlns:a16="http://schemas.microsoft.com/office/drawing/2014/main" id="{77B220C2-BEF7-6F44-4EEA-91AE1853EF77}"/>
              </a:ext>
            </a:extLst>
          </p:cNvPr>
          <p:cNvPicPr>
            <a:picLocks noChangeAspect="1"/>
          </p:cNvPicPr>
          <p:nvPr/>
        </p:nvPicPr>
        <p:blipFill>
          <a:blip r:embed="rId3"/>
          <a:srcRect t="15678" b="14052"/>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387337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図 3">
            <a:extLst>
              <a:ext uri="{FF2B5EF4-FFF2-40B4-BE49-F238E27FC236}">
                <a16:creationId xmlns:a16="http://schemas.microsoft.com/office/drawing/2014/main" id="{5E794670-0988-EDF3-1088-22A612D2A8DC}"/>
              </a:ext>
            </a:extLst>
          </p:cNvPr>
          <p:cNvPicPr>
            <a:picLocks noChangeAspect="1"/>
          </p:cNvPicPr>
          <p:nvPr/>
        </p:nvPicPr>
        <p:blipFill>
          <a:blip r:embed="rId3"/>
          <a:srcRect t="20748"/>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179611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図 3">
            <a:extLst>
              <a:ext uri="{FF2B5EF4-FFF2-40B4-BE49-F238E27FC236}">
                <a16:creationId xmlns:a16="http://schemas.microsoft.com/office/drawing/2014/main" id="{0A3A80A1-1855-3AD5-B013-3BB0C4992C9C}"/>
              </a:ext>
            </a:extLst>
          </p:cNvPr>
          <p:cNvPicPr>
            <a:picLocks noChangeAspect="1"/>
          </p:cNvPicPr>
          <p:nvPr/>
        </p:nvPicPr>
        <p:blipFill>
          <a:blip r:embed="rId3"/>
          <a:srcRect t="24971" b="22326"/>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2603582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図 3">
            <a:extLst>
              <a:ext uri="{FF2B5EF4-FFF2-40B4-BE49-F238E27FC236}">
                <a16:creationId xmlns:a16="http://schemas.microsoft.com/office/drawing/2014/main" id="{DD5A894E-0770-A6CB-07D1-27E6320DA521}"/>
              </a:ext>
            </a:extLst>
          </p:cNvPr>
          <p:cNvPicPr>
            <a:picLocks noChangeAspect="1"/>
          </p:cNvPicPr>
          <p:nvPr/>
        </p:nvPicPr>
        <p:blipFill>
          <a:blip r:embed="rId3"/>
          <a:srcRect t="8649" b="16365"/>
          <a:stretch>
            <a:fillRect/>
          </a:stretch>
        </p:blipFill>
        <p:spPr>
          <a:xfrm>
            <a:off x="811814" y="457200"/>
            <a:ext cx="10568372" cy="5943600"/>
          </a:xfrm>
          <a:prstGeom prst="rect">
            <a:avLst/>
          </a:prstGeom>
        </p:spPr>
      </p:pic>
    </p:spTree>
    <p:extLst>
      <p:ext uri="{BB962C8B-B14F-4D97-AF65-F5344CB8AC3E}">
        <p14:creationId xmlns:p14="http://schemas.microsoft.com/office/powerpoint/2010/main" val="2452744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2F6624E5-5789-EDF2-7AA3-CD0BBABBDA5C}"/>
              </a:ext>
            </a:extLst>
          </p:cNvPr>
          <p:cNvPicPr>
            <a:picLocks noChangeAspect="1"/>
          </p:cNvPicPr>
          <p:nvPr/>
        </p:nvPicPr>
        <p:blipFill>
          <a:blip r:embed="rId3"/>
          <a:srcRect t="3828" r="-2" b="11795"/>
          <a:stretch>
            <a:fillRect/>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59427B8-4D04-499B-ADC4-C02F51AE0A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6525"/>
            <a:ext cx="12192000" cy="64008"/>
          </a:xfrm>
          <a:prstGeom prst="rect">
            <a:avLst/>
          </a:prstGeom>
          <a:solidFill>
            <a:schemeClr val="tx2">
              <a:lumMod val="50000"/>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1" name="Rectangle 10">
            <a:extLst>
              <a:ext uri="{FF2B5EF4-FFF2-40B4-BE49-F238E27FC236}">
                <a16:creationId xmlns:a16="http://schemas.microsoft.com/office/drawing/2014/main" id="{0724758F-AE3C-4CC9-B58A-FF0B12987A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263317" y="3396997"/>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0874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8">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Freeform: Shape 10">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図 3">
            <a:extLst>
              <a:ext uri="{FF2B5EF4-FFF2-40B4-BE49-F238E27FC236}">
                <a16:creationId xmlns:a16="http://schemas.microsoft.com/office/drawing/2014/main" id="{6B3C052F-8F69-E79A-1685-989DE0FD168A}"/>
              </a:ext>
            </a:extLst>
          </p:cNvPr>
          <p:cNvPicPr>
            <a:picLocks noChangeAspect="1"/>
          </p:cNvPicPr>
          <p:nvPr/>
        </p:nvPicPr>
        <p:blipFill>
          <a:blip r:embed="rId3"/>
          <a:stretch>
            <a:fillRect/>
          </a:stretch>
        </p:blipFill>
        <p:spPr>
          <a:xfrm>
            <a:off x="1384012" y="643466"/>
            <a:ext cx="5566833" cy="5566833"/>
          </a:xfrm>
          <a:prstGeom prst="rect">
            <a:avLst/>
          </a:prstGeom>
        </p:spPr>
      </p:pic>
      <p:grpSp>
        <p:nvGrpSpPr>
          <p:cNvPr id="19" name="Group 12">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14"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20"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778213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図 3">
            <a:extLst>
              <a:ext uri="{FF2B5EF4-FFF2-40B4-BE49-F238E27FC236}">
                <a16:creationId xmlns:a16="http://schemas.microsoft.com/office/drawing/2014/main" id="{5002EC71-0406-2FA5-EB3A-1D8E356AC1DB}"/>
              </a:ext>
            </a:extLst>
          </p:cNvPr>
          <p:cNvPicPr>
            <a:picLocks noChangeAspect="1"/>
          </p:cNvPicPr>
          <p:nvPr/>
        </p:nvPicPr>
        <p:blipFill>
          <a:blip r:embed="rId3"/>
          <a:srcRect t="36660" r="1" b="21368"/>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4257157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図 3">
            <a:extLst>
              <a:ext uri="{FF2B5EF4-FFF2-40B4-BE49-F238E27FC236}">
                <a16:creationId xmlns:a16="http://schemas.microsoft.com/office/drawing/2014/main" id="{EAD0D11B-7D85-3363-FEB7-FBDBBE78D9CB}"/>
              </a:ext>
            </a:extLst>
          </p:cNvPr>
          <p:cNvPicPr>
            <a:picLocks noChangeAspect="1"/>
          </p:cNvPicPr>
          <p:nvPr/>
        </p:nvPicPr>
        <p:blipFill>
          <a:blip r:embed="rId3"/>
          <a:srcRect t="6880" b="18134"/>
          <a:stretch>
            <a:fillRect/>
          </a:stretch>
        </p:blipFill>
        <p:spPr>
          <a:xfrm>
            <a:off x="20" y="1282"/>
            <a:ext cx="12191980" cy="6856718"/>
          </a:xfrm>
          <a:prstGeom prst="rect">
            <a:avLst/>
          </a:prstGeom>
        </p:spPr>
      </p:pic>
    </p:spTree>
    <p:extLst>
      <p:ext uri="{BB962C8B-B14F-4D97-AF65-F5344CB8AC3E}">
        <p14:creationId xmlns:p14="http://schemas.microsoft.com/office/powerpoint/2010/main" val="2050066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4995E8B-DB3C-4E23-9186-1613402BF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F21E7C5-2080-4549-97AA-9A6688257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58454601-8C5B-41C4-8012-BF42AE4E16F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4" name="Oval 13">
              <a:extLst>
                <a:ext uri="{FF2B5EF4-FFF2-40B4-BE49-F238E27FC236}">
                  <a16:creationId xmlns:a16="http://schemas.microsoft.com/office/drawing/2014/main" id="{7DC402C5-77D9-4E58-85B2-94FDC43054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1D68ED91-A5B1-47B2-93BF-9A7136A89B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BE7D0AA1-7663-4AEB-906F-8C1983487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FD0B5082-766B-4B9B-95AE-8345369B68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C6EA71F2-5221-4164-8741-7AFF97E221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53567A6-853B-47EF-8846-22A1C04687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57957B04-C024-4B5F-B7C3-20FAE3F1D3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6FBFCE4-B693-49EB-9CE1-4420332195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8FFC4225-9683-4D55-8686-FCDDB8BCBF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26" name="Straight Connector 25">
              <a:extLst>
                <a:ext uri="{FF2B5EF4-FFF2-40B4-BE49-F238E27FC236}">
                  <a16:creationId xmlns:a16="http://schemas.microsoft.com/office/drawing/2014/main" id="{23CC42CD-CAE0-4CF0-B118-067FD44AE1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53ED46F-B155-4F61-89A2-9811AA0F3B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83B7973-20C3-4DB8-B3E0-064793F7A9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F30D744-3746-48BB-92A0-20B891DE86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4" name="図 3">
            <a:extLst>
              <a:ext uri="{FF2B5EF4-FFF2-40B4-BE49-F238E27FC236}">
                <a16:creationId xmlns:a16="http://schemas.microsoft.com/office/drawing/2014/main" id="{15270134-DAE3-585A-EDAD-A54A24B67655}"/>
              </a:ext>
            </a:extLst>
          </p:cNvPr>
          <p:cNvPicPr>
            <a:picLocks noChangeAspect="1"/>
          </p:cNvPicPr>
          <p:nvPr/>
        </p:nvPicPr>
        <p:blipFill>
          <a:blip r:embed="rId3"/>
          <a:srcRect t="21886" r="1" b="15788"/>
          <a:stretch>
            <a:fillRect/>
          </a:stretch>
        </p:blipFill>
        <p:spPr>
          <a:xfrm>
            <a:off x="746190" y="491900"/>
            <a:ext cx="10721907" cy="5663518"/>
          </a:xfrm>
          <a:prstGeom prst="rect">
            <a:avLst/>
          </a:prstGeom>
        </p:spPr>
      </p:pic>
      <p:grpSp>
        <p:nvGrpSpPr>
          <p:cNvPr id="31" name="Group 30">
            <a:extLst>
              <a:ext uri="{FF2B5EF4-FFF2-40B4-BE49-F238E27FC236}">
                <a16:creationId xmlns:a16="http://schemas.microsoft.com/office/drawing/2014/main" id="{2993EE7D-6C2F-43A3-9C60-0C79DB9E52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588843" y="626533"/>
            <a:ext cx="304800" cy="429768"/>
            <a:chOff x="215328" y="-46937"/>
            <a:chExt cx="304800" cy="2773841"/>
          </a:xfrm>
        </p:grpSpPr>
        <p:cxnSp>
          <p:nvCxnSpPr>
            <p:cNvPr id="32" name="Straight Connector 31">
              <a:extLst>
                <a:ext uri="{FF2B5EF4-FFF2-40B4-BE49-F238E27FC236}">
                  <a16:creationId xmlns:a16="http://schemas.microsoft.com/office/drawing/2014/main" id="{4F4095D5-6DE8-4CF4-8418-1C6822E164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3CD50F6-3A5C-4547-BD23-ACBD8E391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912E168-78F1-4E05-A8A5-65F2BAF596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315E977-7B29-4DD8-9B9E-C63D97DF307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33153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634</Words>
  <Application>Microsoft Macintosh PowerPoint</Application>
  <PresentationFormat>ワイド画面</PresentationFormat>
  <Paragraphs>41</Paragraphs>
  <Slides>14</Slides>
  <Notes>14</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14</vt:i4>
      </vt:variant>
    </vt:vector>
  </HeadingPairs>
  <TitlesOfParts>
    <vt:vector size="19" baseType="lpstr">
      <vt:lpstr>游ゴシック</vt:lpstr>
      <vt:lpstr>游ゴシック Light</vt:lpstr>
      <vt:lpstr>游明朝</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謙哉 若狭</dc:creator>
  <cp:lastModifiedBy>謙哉 若狭</cp:lastModifiedBy>
  <cp:revision>2</cp:revision>
  <dcterms:created xsi:type="dcterms:W3CDTF">2025-10-07T12:21:32Z</dcterms:created>
  <dcterms:modified xsi:type="dcterms:W3CDTF">2025-10-08T00:05:12Z</dcterms:modified>
</cp:coreProperties>
</file>