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66" r:id="rId5"/>
    <p:sldId id="260" r:id="rId6"/>
    <p:sldId id="265" r:id="rId7"/>
    <p:sldId id="261" r:id="rId8"/>
    <p:sldId id="259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4E3793-617B-E844-8948-F92AE67E5F82}" v="11" dt="2025-06-14T04:47:12.0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9A7C32-A359-87A6-CD72-FAA850625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EA8EEBB-382E-53F9-849D-E1AEC8F01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D61025-4C47-1377-1DFB-9AA050B57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3091-D125-5345-A16B-D50045339FCE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CC5B8D-0857-44A0-0A8A-4C4AF6FBB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F0C819-6A21-F796-287D-05347DB17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75D5D-DE06-B34B-8E72-011D1BDAC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3510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785284-082C-F8DE-C31C-26AB6A543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0042CF-B936-D93F-8D78-6DC4A2148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A6B85F-DB51-BE60-4AF6-E9C4254DD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3091-D125-5345-A16B-D50045339FCE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81B150-62B4-DD74-1325-943C5B7CB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38649C-7405-F378-5D0A-628673D60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75D5D-DE06-B34B-8E72-011D1BDAC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3837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714F32-7816-E583-2845-1548693B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8DD777-7B8D-990D-0E34-6C00C4115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D50958-7B9B-E5EA-6D89-AB7C79A0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3091-D125-5345-A16B-D50045339FCE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377C57-C0F2-27C7-394F-B8B984E1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E1DE56-2ECB-4883-5EB9-DD41BABE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75D5D-DE06-B34B-8E72-011D1BDAC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553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EA44A1-3264-0836-B24B-9C27A5E75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C75F69-2958-CACB-3A23-BD371E8B05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9E2B51E-BC7A-4106-8F07-E6AE3D887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DCF813B-8411-B8D7-0305-9FD495011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3091-D125-5345-A16B-D50045339FCE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13C65F6-AA3D-E2D4-1423-1F72C26BD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ED68419-8F80-6C30-4B79-D0091B065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75D5D-DE06-B34B-8E72-011D1BDAC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34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E8EE86-EE7C-4381-DB9A-3056EF3B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2E2BA6-6E29-9D63-CECD-1C5DB21CF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B9232E-C47C-6493-A118-CFD8F2ABB5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B60B083-3B7F-F55E-29DF-01134BB4F3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4E3412E-5621-8662-9CEF-C532822F44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A56ACC-E04D-D620-B0AE-DEB942DE8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3091-D125-5345-A16B-D50045339FCE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B803DD5-9D28-238A-F3DF-79D488390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69242DA-CE08-5AFC-9770-EB168E5E4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75D5D-DE06-B34B-8E72-011D1BDAC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833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32FD41-4BE7-2609-E49C-ACF485186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4B219B1-DF12-0F57-C003-727547FAF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3091-D125-5345-A16B-D50045339FCE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623E52-B179-EA5A-6C27-4D096CF6C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35ED1DD-5248-383E-BE86-C5B69A11A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75D5D-DE06-B34B-8E72-011D1BDAC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491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574430C-C6FF-E9F1-0E09-DC6D947EA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3091-D125-5345-A16B-D50045339FCE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1B11AF3-536C-D337-67C5-7FAB75D6E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13E72B-24DC-0E3A-15E7-6B9336D46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75D5D-DE06-B34B-8E72-011D1BDAC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5460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819621-50B8-98FE-94BC-6251D92A5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51163C-C116-DB5F-2F0F-B6105F932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D57BDC9-9BE1-83E0-B35E-3B516CA26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8A404E-00C8-4C60-4272-4B424EC18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3091-D125-5345-A16B-D50045339FCE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53616AC-2BF5-D0AD-E498-18FF29AC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EDD1F43-7C04-7A8F-A72A-6EFB570FC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75D5D-DE06-B34B-8E72-011D1BDAC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8086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0B43D5-727B-8398-164E-52826D73F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C2CCDAE-C007-7EAF-F4D5-7E383B6D6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41069A3-FF7C-CF7A-47DE-AE7E419854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32CB728-C2C0-E6BB-59C2-7850210AC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3091-D125-5345-A16B-D50045339FCE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3A21D0A-57E3-01A3-47DD-AD742F11D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B366F7-2BAE-9789-F031-35FCF856F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75D5D-DE06-B34B-8E72-011D1BDAC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601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85E560-212A-A0FE-4B38-D4ECAD043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40AFDB8-B371-55D1-A1CB-2A2636F363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5E8BBB-A69A-DD1B-0AE4-31CE8CD3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3091-D125-5345-A16B-D50045339FCE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07D5A0-A108-CDD2-FD20-F3DD95A8E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0709F7-4EAC-0DD2-4BE1-0AB345512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75D5D-DE06-B34B-8E72-011D1BDAC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327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7D79E50-52AC-9747-D042-AD82FD4B17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98581FD-F772-36B2-CE90-D87730EC8F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C554B2-0CB9-92E9-5593-B6C3D08F8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3091-D125-5345-A16B-D50045339FCE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5F79DE-BBFB-00DD-DD59-D5A2689C9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C800BD-6944-3DCE-78BE-70D3694CA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75D5D-DE06-B34B-8E72-011D1BDAC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189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1FC0CB4-9A23-9A0F-4360-D3DC0E2D8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4ED262D-C349-EE23-535E-35FFFA6FE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77B076-6242-C017-98E3-85A4FA3C6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373091-D125-5345-A16B-D50045339FCE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C04B59-DCA0-DE9D-1190-6129F6068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B134F9-2D33-4DB8-A3AF-9DB9D0A7D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275D5D-DE06-B34B-8E72-011D1BDAC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550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A4F0BE7-6504-13FF-4A5A-673E583367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89" b="875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59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9848454-156A-F1CA-917A-6B1F329A34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0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5DF2341-188A-2FB3-E9F9-250FC0B91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9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22C3C2D-D539-022E-D4FD-B237E23934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87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0F6E4C8-4E26-707C-BC87-F8E610AF8D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363" b="538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695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232ABEE-2C35-AA5A-A7A9-5B734DC39C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60" b="278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07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42155EF-F4A4-0D38-E12B-C48CE2B274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77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A4900C4-A599-5ACA-F999-387ED30EFB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14" b="453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14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94F3722-62D2-082C-D387-A1DDF39990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878" b="1088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897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45886C2-36F6-85EC-1EDA-34718C510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344" b="308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481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BE81718-5E51-C5AF-82EA-D890E92D05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01" b="432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207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ワイド画面</PresentationFormat>
  <Paragraphs>0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5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2025-06-14T04:40:32Z</dcterms:created>
  <dcterms:modified xsi:type="dcterms:W3CDTF">2025-10-02T01:36:15Z</dcterms:modified>
</cp:coreProperties>
</file>