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58"/>
  </p:normalViewPr>
  <p:slideViewPr>
    <p:cSldViewPr snapToGrid="0">
      <p:cViewPr varScale="1">
        <p:scale>
          <a:sx n="106" d="100"/>
          <a:sy n="106" d="100"/>
        </p:scale>
        <p:origin x="1336" y="480"/>
      </p:cViewPr>
      <p:guideLst/>
    </p:cSldViewPr>
  </p:slideViewPr>
  <p:notesTextViewPr>
    <p:cViewPr>
      <p:scale>
        <a:sx n="1" d="1"/>
        <a:sy n="1" d="1"/>
      </p:scale>
      <p:origin x="0" y="-88"/>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C9701B-1CC8-DA4C-BE9C-8EA83F4F372D}" type="datetimeFigureOut">
              <a:rPr kumimoji="1" lang="ja-JP" altLang="en-US" smtClean="0"/>
              <a:t>2025/10/8</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49F29F-7B5A-4447-817F-B9B38F443C8F}" type="slidenum">
              <a:rPr kumimoji="1" lang="ja-JP" altLang="en-US" smtClean="0"/>
              <a:t>‹#›</a:t>
            </a:fld>
            <a:endParaRPr kumimoji="1" lang="ja-JP" altLang="en-US"/>
          </a:p>
        </p:txBody>
      </p:sp>
    </p:spTree>
    <p:extLst>
      <p:ext uri="{BB962C8B-B14F-4D97-AF65-F5344CB8AC3E}">
        <p14:creationId xmlns:p14="http://schemas.microsoft.com/office/powerpoint/2010/main" val="101869342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Hou-</a:t>
            </a:r>
            <a:r>
              <a:rPr lang="en-US" altLang="ja-JP" sz="1800" kern="100" dirty="0" err="1">
                <a:effectLst/>
                <a:latin typeface="游明朝" panose="02020400000000000000" pitchFamily="18" charset="-128"/>
                <a:ea typeface="游明朝" panose="02020400000000000000" pitchFamily="18" charset="-128"/>
                <a:cs typeface="Times New Roman" panose="02020603050405020304" pitchFamily="18" charset="0"/>
              </a:rPr>
              <a:t>mei</a:t>
            </a: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 </a:t>
            </a:r>
            <a:r>
              <a:rPr lang="en-US" altLang="ja-JP" sz="1800" kern="100" dirty="0" err="1">
                <a:effectLst/>
                <a:latin typeface="游明朝" panose="02020400000000000000" pitchFamily="18" charset="-128"/>
                <a:ea typeface="游明朝" panose="02020400000000000000" pitchFamily="18" charset="-128"/>
                <a:cs typeface="Times New Roman" panose="02020603050405020304" pitchFamily="18" charset="0"/>
              </a:rPr>
              <a:t>Syu</a:t>
            </a: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 is herbal sake produced only in </a:t>
            </a:r>
            <a:r>
              <a:rPr lang="en-US" altLang="ja-JP" sz="1800" kern="100" dirty="0" err="1">
                <a:effectLst/>
                <a:latin typeface="游明朝" panose="02020400000000000000" pitchFamily="18" charset="-128"/>
                <a:ea typeface="游明朝" panose="02020400000000000000" pitchFamily="18" charset="-128"/>
                <a:cs typeface="Times New Roman" panose="02020603050405020304" pitchFamily="18" charset="0"/>
              </a:rPr>
              <a:t>Tomoura</a:t>
            </a: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 Fukuyama City, in Hiroshima Prefecture. Sweet sake Mirin is used as the main liquor, with 16 kinds of herb such as cinnamon soaked in. It is classified as liqueur liquor. The alcohol rate is approximately 14 percent. </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a:p>
        </p:txBody>
      </p:sp>
      <p:sp>
        <p:nvSpPr>
          <p:cNvPr id="4" name="スライド番号プレースホルダー 3"/>
          <p:cNvSpPr>
            <a:spLocks noGrp="1"/>
          </p:cNvSpPr>
          <p:nvPr>
            <p:ph type="sldNum" sz="quarter" idx="5"/>
          </p:nvPr>
        </p:nvSpPr>
        <p:spPr/>
        <p:txBody>
          <a:bodyPr/>
          <a:lstStyle/>
          <a:p>
            <a:fld id="{6D49F29F-7B5A-4447-817F-B9B38F443C8F}" type="slidenum">
              <a:rPr kumimoji="1" lang="ja-JP" altLang="en-US" smtClean="0"/>
              <a:t>1</a:t>
            </a:fld>
            <a:endParaRPr kumimoji="1" lang="ja-JP" altLang="en-US"/>
          </a:p>
        </p:txBody>
      </p:sp>
    </p:spTree>
    <p:extLst>
      <p:ext uri="{BB962C8B-B14F-4D97-AF65-F5344CB8AC3E}">
        <p14:creationId xmlns:p14="http://schemas.microsoft.com/office/powerpoint/2010/main" val="16103778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800" kern="100" dirty="0" err="1">
                <a:solidFill>
                  <a:srgbClr val="EE0000"/>
                </a:solidFill>
                <a:effectLst/>
                <a:latin typeface="Calibri" panose="020F0502020204030204" pitchFamily="34" charset="0"/>
                <a:ea typeface="游明朝" panose="02020400000000000000" pitchFamily="18" charset="-128"/>
                <a:cs typeface="Times New Roman" panose="02020603050405020304" pitchFamily="18" charset="0"/>
              </a:rPr>
              <a:t>Saijo</a:t>
            </a:r>
            <a:r>
              <a:rPr lang="en-US" altLang="ja-JP" sz="1800" kern="100" dirty="0">
                <a:solidFill>
                  <a:srgbClr val="EE0000"/>
                </a:solidFill>
                <a:effectLst/>
                <a:latin typeface="Calibri" panose="020F0502020204030204" pitchFamily="34" charset="0"/>
                <a:ea typeface="游明朝" panose="02020400000000000000" pitchFamily="18" charset="-128"/>
                <a:cs typeface="Times New Roman" panose="02020603050405020304" pitchFamily="18" charset="0"/>
              </a:rPr>
              <a:t> Sake refers to Japanese liquor brewed in the </a:t>
            </a:r>
            <a:r>
              <a:rPr lang="en-US" altLang="ja-JP" sz="1800" kern="100" dirty="0" err="1">
                <a:solidFill>
                  <a:srgbClr val="EE0000"/>
                </a:solidFill>
                <a:effectLst/>
                <a:latin typeface="Calibri" panose="020F0502020204030204" pitchFamily="34" charset="0"/>
                <a:ea typeface="游明朝" panose="02020400000000000000" pitchFamily="18" charset="-128"/>
                <a:cs typeface="Times New Roman" panose="02020603050405020304" pitchFamily="18" charset="0"/>
              </a:rPr>
              <a:t>Saijo</a:t>
            </a:r>
            <a:r>
              <a:rPr lang="en-US" altLang="ja-JP" sz="1800" kern="100" dirty="0">
                <a:solidFill>
                  <a:srgbClr val="EE0000"/>
                </a:solidFill>
                <a:effectLst/>
                <a:latin typeface="Calibri" panose="020F0502020204030204" pitchFamily="34" charset="0"/>
                <a:ea typeface="游明朝" panose="02020400000000000000" pitchFamily="18" charset="-128"/>
                <a:cs typeface="Times New Roman" panose="02020603050405020304" pitchFamily="18" charset="0"/>
              </a:rPr>
              <a:t> area of Hiroshima Prefecture. The ‘</a:t>
            </a:r>
            <a:r>
              <a:rPr lang="en-US" altLang="ja-JP" sz="1800" kern="100" dirty="0" err="1">
                <a:solidFill>
                  <a:srgbClr val="EE0000"/>
                </a:solidFill>
                <a:effectLst/>
                <a:latin typeface="Calibri" panose="020F0502020204030204" pitchFamily="34" charset="0"/>
                <a:ea typeface="游明朝" panose="02020400000000000000" pitchFamily="18" charset="-128"/>
                <a:cs typeface="Times New Roman" panose="02020603050405020304" pitchFamily="18" charset="0"/>
              </a:rPr>
              <a:t>Saijo</a:t>
            </a:r>
            <a:r>
              <a:rPr lang="en-US" altLang="ja-JP" sz="1800" kern="100" dirty="0">
                <a:solidFill>
                  <a:srgbClr val="EE0000"/>
                </a:solidFill>
                <a:effectLst/>
                <a:latin typeface="Calibri" panose="020F0502020204030204" pitchFamily="34" charset="0"/>
                <a:ea typeface="游明朝" panose="02020400000000000000" pitchFamily="18" charset="-128"/>
                <a:cs typeface="Times New Roman" panose="02020603050405020304" pitchFamily="18" charset="0"/>
              </a:rPr>
              <a:t> water,’ which springs from underground, is so rich in minerals that it is suitable for producing good sake with the qualities of hardness and crispness. It is made from top-quality sake rice, mainly </a:t>
            </a:r>
            <a:r>
              <a:rPr lang="en-US" altLang="ja-JP" sz="1800" kern="100" dirty="0" err="1">
                <a:solidFill>
                  <a:srgbClr val="EE0000"/>
                </a:solidFill>
                <a:effectLst/>
                <a:latin typeface="Calibri" panose="020F0502020204030204" pitchFamily="34" charset="0"/>
                <a:ea typeface="游明朝" panose="02020400000000000000" pitchFamily="18" charset="-128"/>
                <a:cs typeface="Times New Roman" panose="02020603050405020304" pitchFamily="18" charset="0"/>
              </a:rPr>
              <a:t>Yamadanishiki</a:t>
            </a:r>
            <a:r>
              <a:rPr lang="en-US" altLang="ja-JP" sz="1800" kern="100" dirty="0">
                <a:solidFill>
                  <a:srgbClr val="EE0000"/>
                </a:solidFill>
                <a:effectLst/>
                <a:latin typeface="Calibri" panose="020F0502020204030204" pitchFamily="34" charset="0"/>
                <a:ea typeface="游明朝" panose="02020400000000000000" pitchFamily="18" charset="-128"/>
                <a:cs typeface="Times New Roman" panose="02020603050405020304" pitchFamily="18" charset="0"/>
              </a:rPr>
              <a:t>. It is characterized by its refreshing dry taste, which is in good balance with the umami of the rice. ‘</a:t>
            </a:r>
            <a:r>
              <a:rPr lang="en-US" altLang="ja-JP" sz="1800" kern="100" dirty="0" err="1">
                <a:solidFill>
                  <a:srgbClr val="EE0000"/>
                </a:solidFill>
                <a:effectLst/>
                <a:latin typeface="Calibri" panose="020F0502020204030204" pitchFamily="34" charset="0"/>
                <a:ea typeface="游明朝" panose="02020400000000000000" pitchFamily="18" charset="-128"/>
                <a:cs typeface="Times New Roman" panose="02020603050405020304" pitchFamily="18" charset="0"/>
              </a:rPr>
              <a:t>Kammotsuru</a:t>
            </a:r>
            <a:r>
              <a:rPr lang="en-US" altLang="ja-JP" sz="1800" kern="100" dirty="0">
                <a:solidFill>
                  <a:srgbClr val="EE0000"/>
                </a:solidFill>
                <a:effectLst/>
                <a:latin typeface="Calibri" panose="020F0502020204030204" pitchFamily="34" charset="0"/>
                <a:ea typeface="游明朝" panose="02020400000000000000" pitchFamily="18" charset="-128"/>
                <a:cs typeface="Times New Roman" panose="02020603050405020304" pitchFamily="18" charset="0"/>
              </a:rPr>
              <a:t>’ and ‘</a:t>
            </a:r>
            <a:r>
              <a:rPr lang="en-US" altLang="ja-JP" sz="1800" kern="100" dirty="0" err="1">
                <a:solidFill>
                  <a:srgbClr val="EE0000"/>
                </a:solidFill>
                <a:effectLst/>
                <a:latin typeface="Calibri" panose="020F0502020204030204" pitchFamily="34" charset="0"/>
                <a:ea typeface="游明朝" panose="02020400000000000000" pitchFamily="18" charset="-128"/>
                <a:cs typeface="Times New Roman" panose="02020603050405020304" pitchFamily="18" charset="0"/>
              </a:rPr>
              <a:t>Shirobotan</a:t>
            </a:r>
            <a:r>
              <a:rPr lang="en-US" altLang="ja-JP" sz="1800" kern="100" dirty="0">
                <a:solidFill>
                  <a:srgbClr val="EE0000"/>
                </a:solidFill>
                <a:effectLst/>
                <a:latin typeface="Calibri" panose="020F0502020204030204" pitchFamily="34" charset="0"/>
                <a:ea typeface="游明朝" panose="02020400000000000000" pitchFamily="18" charset="-128"/>
                <a:cs typeface="Times New Roman" panose="02020603050405020304" pitchFamily="18" charset="0"/>
              </a:rPr>
              <a:t>’ are famous brewers. It goes well, of course, with Japanese dishes, but it can also match various other kinds of food.</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a:p>
        </p:txBody>
      </p:sp>
      <p:sp>
        <p:nvSpPr>
          <p:cNvPr id="4" name="スライド番号プレースホルダー 3"/>
          <p:cNvSpPr>
            <a:spLocks noGrp="1"/>
          </p:cNvSpPr>
          <p:nvPr>
            <p:ph type="sldNum" sz="quarter" idx="5"/>
          </p:nvPr>
        </p:nvSpPr>
        <p:spPr/>
        <p:txBody>
          <a:bodyPr/>
          <a:lstStyle/>
          <a:p>
            <a:fld id="{6D49F29F-7B5A-4447-817F-B9B38F443C8F}" type="slidenum">
              <a:rPr kumimoji="1" lang="ja-JP" altLang="en-US" smtClean="0"/>
              <a:t>3</a:t>
            </a:fld>
            <a:endParaRPr kumimoji="1" lang="ja-JP" altLang="en-US"/>
          </a:p>
        </p:txBody>
      </p:sp>
    </p:spTree>
    <p:extLst>
      <p:ext uri="{BB962C8B-B14F-4D97-AF65-F5344CB8AC3E}">
        <p14:creationId xmlns:p14="http://schemas.microsoft.com/office/powerpoint/2010/main" val="23300236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800" kern="100" dirty="0">
                <a:solidFill>
                  <a:srgbClr val="EE0000"/>
                </a:solidFill>
                <a:effectLst/>
                <a:latin typeface="Calibri" panose="020F0502020204030204" pitchFamily="34" charset="0"/>
                <a:ea typeface="游明朝" panose="02020400000000000000" pitchFamily="18" charset="-128"/>
                <a:cs typeface="Times New Roman" panose="02020603050405020304" pitchFamily="18" charset="0"/>
              </a:rPr>
              <a:t>The cut of ‘</a:t>
            </a:r>
            <a:r>
              <a:rPr lang="en-US" altLang="ja-JP" sz="1800" kern="100" dirty="0" err="1">
                <a:solidFill>
                  <a:srgbClr val="EE0000"/>
                </a:solidFill>
                <a:effectLst/>
                <a:latin typeface="Calibri" panose="020F0502020204030204" pitchFamily="34" charset="0"/>
                <a:ea typeface="游明朝" panose="02020400000000000000" pitchFamily="18" charset="-128"/>
                <a:cs typeface="Times New Roman" panose="02020603050405020304" pitchFamily="18" charset="0"/>
              </a:rPr>
              <a:t>Koune</a:t>
            </a:r>
            <a:r>
              <a:rPr lang="en-US" altLang="ja-JP" sz="1800" kern="100" dirty="0">
                <a:solidFill>
                  <a:srgbClr val="EE0000"/>
                </a:solidFill>
                <a:effectLst/>
                <a:latin typeface="Calibri" panose="020F0502020204030204" pitchFamily="34" charset="0"/>
                <a:ea typeface="游明朝" panose="02020400000000000000" pitchFamily="18" charset="-128"/>
                <a:cs typeface="Times New Roman" panose="02020603050405020304" pitchFamily="18" charset="0"/>
              </a:rPr>
              <a:t>,’ only referred to in Hiroshima, is equivalent to brisket, or shoulder belly beef. </a:t>
            </a:r>
            <a:r>
              <a:rPr lang="en-US" altLang="ja-JP" sz="1800" kern="100" dirty="0" err="1">
                <a:solidFill>
                  <a:srgbClr val="EE0000"/>
                </a:solidFill>
                <a:effectLst/>
                <a:latin typeface="Calibri" panose="020F0502020204030204" pitchFamily="34" charset="0"/>
                <a:ea typeface="游明朝" panose="02020400000000000000" pitchFamily="18" charset="-128"/>
                <a:cs typeface="Times New Roman" panose="02020603050405020304" pitchFamily="18" charset="0"/>
              </a:rPr>
              <a:t>Koune</a:t>
            </a:r>
            <a:r>
              <a:rPr lang="en-US" altLang="ja-JP" sz="1800" kern="100" dirty="0">
                <a:solidFill>
                  <a:srgbClr val="EE0000"/>
                </a:solidFill>
                <a:effectLst/>
                <a:latin typeface="Calibri" panose="020F0502020204030204" pitchFamily="34" charset="0"/>
                <a:ea typeface="游明朝" panose="02020400000000000000" pitchFamily="18" charset="-128"/>
                <a:cs typeface="Times New Roman" panose="02020603050405020304" pitchFamily="18" charset="0"/>
              </a:rPr>
              <a:t> indicates the red part and its surrounding fat between the front legs, which is physically very active. Outside Hiroshima, this meat is considered part of the shoulder beef, so few people there are familiar with it. It has a good balance of a bit of firm red meat and crispy fat. You can get a better taste the more you chew it. In Hiroshima, </a:t>
            </a:r>
            <a:r>
              <a:rPr lang="en-US" altLang="ja-JP" sz="1800" kern="100" dirty="0" err="1">
                <a:solidFill>
                  <a:srgbClr val="EE0000"/>
                </a:solidFill>
                <a:effectLst/>
                <a:latin typeface="Calibri" panose="020F0502020204030204" pitchFamily="34" charset="0"/>
                <a:ea typeface="游明朝" panose="02020400000000000000" pitchFamily="18" charset="-128"/>
                <a:cs typeface="Times New Roman" panose="02020603050405020304" pitchFamily="18" charset="0"/>
              </a:rPr>
              <a:t>Koune</a:t>
            </a:r>
            <a:r>
              <a:rPr lang="en-US" altLang="ja-JP" sz="1800" kern="100" dirty="0">
                <a:solidFill>
                  <a:srgbClr val="EE0000"/>
                </a:solidFill>
                <a:effectLst/>
                <a:latin typeface="Calibri" panose="020F0502020204030204" pitchFamily="34" charset="0"/>
                <a:ea typeface="游明朝" panose="02020400000000000000" pitchFamily="18" charset="-128"/>
                <a:cs typeface="Times New Roman" panose="02020603050405020304" pitchFamily="18" charset="0"/>
              </a:rPr>
              <a:t> is eaten as soul food in Korean BBQ restaurants.</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a:p>
        </p:txBody>
      </p:sp>
      <p:sp>
        <p:nvSpPr>
          <p:cNvPr id="4" name="スライド番号プレースホルダー 3"/>
          <p:cNvSpPr>
            <a:spLocks noGrp="1"/>
          </p:cNvSpPr>
          <p:nvPr>
            <p:ph type="sldNum" sz="quarter" idx="5"/>
          </p:nvPr>
        </p:nvSpPr>
        <p:spPr/>
        <p:txBody>
          <a:bodyPr/>
          <a:lstStyle/>
          <a:p>
            <a:fld id="{6D49F29F-7B5A-4447-817F-B9B38F443C8F}" type="slidenum">
              <a:rPr kumimoji="1" lang="ja-JP" altLang="en-US" smtClean="0"/>
              <a:t>4</a:t>
            </a:fld>
            <a:endParaRPr kumimoji="1" lang="ja-JP" altLang="en-US"/>
          </a:p>
        </p:txBody>
      </p:sp>
    </p:spTree>
    <p:extLst>
      <p:ext uri="{BB962C8B-B14F-4D97-AF65-F5344CB8AC3E}">
        <p14:creationId xmlns:p14="http://schemas.microsoft.com/office/powerpoint/2010/main" val="37028522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800" kern="100" dirty="0" err="1">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Senji</a:t>
            </a:r>
            <a:r>
              <a:rPr lang="en-US" altLang="ja-JP" sz="1800" kern="100" dirty="0">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 meat is a local delicacy of Hiroshima, made by deep-frying pork innards, then drying and salting them. The term ‘</a:t>
            </a:r>
            <a:r>
              <a:rPr lang="en-US" altLang="ja-JP" sz="1800" kern="100" dirty="0" err="1">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Senji</a:t>
            </a:r>
            <a:r>
              <a:rPr lang="en-US" altLang="ja-JP" sz="1800" kern="100" dirty="0">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 is said to have come from ‘</a:t>
            </a:r>
            <a:r>
              <a:rPr lang="en-US" altLang="ja-JP" sz="1800" kern="100" dirty="0" err="1">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Senjiru</a:t>
            </a:r>
            <a:r>
              <a:rPr lang="en-US" altLang="ja-JP" sz="1800" kern="100" dirty="0">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 which means ‘boiling,’ a part of the process for cooking </a:t>
            </a:r>
            <a:r>
              <a:rPr lang="en-US" altLang="ja-JP" sz="1800" kern="100" dirty="0" err="1">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Senji</a:t>
            </a:r>
            <a:r>
              <a:rPr lang="en-US" altLang="ja-JP" sz="1800" kern="100" dirty="0">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 In Hiroshima, it is also called ‘</a:t>
            </a:r>
            <a:r>
              <a:rPr lang="en-US" altLang="ja-JP" sz="1800" kern="100" dirty="0" err="1">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Senjigara</a:t>
            </a:r>
            <a:r>
              <a:rPr lang="en-US" altLang="ja-JP" sz="1800" kern="100" dirty="0">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a:p>
        </p:txBody>
      </p:sp>
      <p:sp>
        <p:nvSpPr>
          <p:cNvPr id="4" name="スライド番号プレースホルダー 3"/>
          <p:cNvSpPr>
            <a:spLocks noGrp="1"/>
          </p:cNvSpPr>
          <p:nvPr>
            <p:ph type="sldNum" sz="quarter" idx="5"/>
          </p:nvPr>
        </p:nvSpPr>
        <p:spPr/>
        <p:txBody>
          <a:bodyPr/>
          <a:lstStyle/>
          <a:p>
            <a:fld id="{6D49F29F-7B5A-4447-817F-B9B38F443C8F}" type="slidenum">
              <a:rPr kumimoji="1" lang="ja-JP" altLang="en-US" smtClean="0"/>
              <a:t>5</a:t>
            </a:fld>
            <a:endParaRPr kumimoji="1" lang="ja-JP" altLang="en-US"/>
          </a:p>
        </p:txBody>
      </p:sp>
    </p:spTree>
    <p:extLst>
      <p:ext uri="{BB962C8B-B14F-4D97-AF65-F5344CB8AC3E}">
        <p14:creationId xmlns:p14="http://schemas.microsoft.com/office/powerpoint/2010/main" val="16963526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800" kern="100" dirty="0">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Anago Meshi is a dish of conger eel on rice. It is made by broiling a conger eel, slicing it thinly at an angle, and then placing it on top of rice boiled in a dashi broth. Miyajima Town and Hiroshima City are rich in conger eels. They have been eaten there since ancient times.</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a:p>
        </p:txBody>
      </p:sp>
      <p:sp>
        <p:nvSpPr>
          <p:cNvPr id="4" name="スライド番号プレースホルダー 3"/>
          <p:cNvSpPr>
            <a:spLocks noGrp="1"/>
          </p:cNvSpPr>
          <p:nvPr>
            <p:ph type="sldNum" sz="quarter" idx="5"/>
          </p:nvPr>
        </p:nvSpPr>
        <p:spPr/>
        <p:txBody>
          <a:bodyPr/>
          <a:lstStyle/>
          <a:p>
            <a:fld id="{6D49F29F-7B5A-4447-817F-B9B38F443C8F}" type="slidenum">
              <a:rPr kumimoji="1" lang="ja-JP" altLang="en-US" smtClean="0"/>
              <a:t>6</a:t>
            </a:fld>
            <a:endParaRPr kumimoji="1" lang="ja-JP" altLang="en-US"/>
          </a:p>
        </p:txBody>
      </p:sp>
    </p:spTree>
    <p:extLst>
      <p:ext uri="{BB962C8B-B14F-4D97-AF65-F5344CB8AC3E}">
        <p14:creationId xmlns:p14="http://schemas.microsoft.com/office/powerpoint/2010/main" val="41681763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800" kern="100" dirty="0">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While you are walking on the approach street from the Miyajima Pier to Itsukushima Shrine, you will surely see many stands grilling oysters in their shells.</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a:p>
        </p:txBody>
      </p:sp>
      <p:sp>
        <p:nvSpPr>
          <p:cNvPr id="4" name="スライド番号プレースホルダー 3"/>
          <p:cNvSpPr>
            <a:spLocks noGrp="1"/>
          </p:cNvSpPr>
          <p:nvPr>
            <p:ph type="sldNum" sz="quarter" idx="5"/>
          </p:nvPr>
        </p:nvSpPr>
        <p:spPr/>
        <p:txBody>
          <a:bodyPr/>
          <a:lstStyle/>
          <a:p>
            <a:fld id="{6D49F29F-7B5A-4447-817F-B9B38F443C8F}" type="slidenum">
              <a:rPr kumimoji="1" lang="ja-JP" altLang="en-US" smtClean="0"/>
              <a:t>7</a:t>
            </a:fld>
            <a:endParaRPr kumimoji="1" lang="ja-JP" altLang="en-US"/>
          </a:p>
        </p:txBody>
      </p:sp>
    </p:spTree>
    <p:extLst>
      <p:ext uri="{BB962C8B-B14F-4D97-AF65-F5344CB8AC3E}">
        <p14:creationId xmlns:p14="http://schemas.microsoft.com/office/powerpoint/2010/main" val="31175823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800" kern="100" dirty="0">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This Hiroshima local food, known as Hiroshima-style Okonomiyaki, is made by frying a crepe-like thin batter, placing on it layers of cabbage, pork, bean sprouts and soba or </a:t>
            </a:r>
            <a:r>
              <a:rPr lang="en-US" altLang="ja-JP" sz="1800" kern="100" dirty="0" err="1">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udon</a:t>
            </a:r>
            <a:r>
              <a:rPr lang="en-US" altLang="ja-JP" sz="1800" kern="100" dirty="0">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 noodles, turning the layers over to steam them, wrapping them in an egg, and finally sprinkling sauce and nori powder. The procedure is different from Osaka-style, in which all the ingredients are mixed in the batter before frying. Frying in layers is very distinctive, improving the sweetness of the vegetables and the texture of the noodles.</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800" kern="100" dirty="0">
                <a:solidFill>
                  <a:srgbClr val="EE0000"/>
                </a:solidFill>
                <a:effectLst/>
                <a:latin typeface="Calibri" panose="020F0502020204030204" pitchFamily="34" charset="0"/>
                <a:ea typeface="游明朝" panose="02020400000000000000" pitchFamily="18" charset="-128"/>
                <a:cs typeface="Times New Roman" panose="02020603050405020304" pitchFamily="18" charset="0"/>
              </a:rPr>
              <a:t>The phrase ‘</a:t>
            </a:r>
            <a:r>
              <a:rPr lang="en-US" altLang="ja-JP" sz="1800" kern="100" dirty="0" err="1">
                <a:solidFill>
                  <a:srgbClr val="EE0000"/>
                </a:solidFill>
                <a:effectLst/>
                <a:latin typeface="Calibri" panose="020F0502020204030204" pitchFamily="34" charset="0"/>
                <a:ea typeface="游明朝" panose="02020400000000000000" pitchFamily="18" charset="-128"/>
                <a:cs typeface="Times New Roman" panose="02020603050405020304" pitchFamily="18" charset="0"/>
              </a:rPr>
              <a:t>Niku</a:t>
            </a:r>
            <a:r>
              <a:rPr lang="en-US" altLang="ja-JP" sz="1800" kern="100" dirty="0">
                <a:solidFill>
                  <a:srgbClr val="EE0000"/>
                </a:solidFill>
                <a:effectLst/>
                <a:latin typeface="Calibri" panose="020F0502020204030204" pitchFamily="34" charset="0"/>
                <a:ea typeface="游明朝" panose="02020400000000000000" pitchFamily="18" charset="-128"/>
                <a:cs typeface="Times New Roman" panose="02020603050405020304" pitchFamily="18" charset="0"/>
              </a:rPr>
              <a:t>-Tama-Soba’ is very useful when you can’t choose what to order in an Okonomiyaki restaurant. It refers to a standard Okonomiyaki with pork, egg, and soba noodles. In most Okonomiyaki restaurants, </a:t>
            </a:r>
            <a:r>
              <a:rPr lang="en-US" altLang="ja-JP" sz="1800" kern="100" dirty="0" err="1">
                <a:solidFill>
                  <a:srgbClr val="EE0000"/>
                </a:solidFill>
                <a:effectLst/>
                <a:latin typeface="Calibri" panose="020F0502020204030204" pitchFamily="34" charset="0"/>
                <a:ea typeface="游明朝" panose="02020400000000000000" pitchFamily="18" charset="-128"/>
                <a:cs typeface="Times New Roman" panose="02020603050405020304" pitchFamily="18" charset="0"/>
              </a:rPr>
              <a:t>Niku</a:t>
            </a:r>
            <a:r>
              <a:rPr lang="en-US" altLang="ja-JP" sz="1800" kern="100" dirty="0">
                <a:solidFill>
                  <a:srgbClr val="EE0000"/>
                </a:solidFill>
                <a:effectLst/>
                <a:latin typeface="Calibri" panose="020F0502020204030204" pitchFamily="34" charset="0"/>
                <a:ea typeface="游明朝" panose="02020400000000000000" pitchFamily="18" charset="-128"/>
                <a:cs typeface="Times New Roman" panose="02020603050405020304" pitchFamily="18" charset="0"/>
              </a:rPr>
              <a:t>-Tama-Soba means a standard Okonomiyaki.</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a:p>
        </p:txBody>
      </p:sp>
      <p:sp>
        <p:nvSpPr>
          <p:cNvPr id="4" name="スライド番号プレースホルダー 3"/>
          <p:cNvSpPr>
            <a:spLocks noGrp="1"/>
          </p:cNvSpPr>
          <p:nvPr>
            <p:ph type="sldNum" sz="quarter" idx="5"/>
          </p:nvPr>
        </p:nvSpPr>
        <p:spPr/>
        <p:txBody>
          <a:bodyPr/>
          <a:lstStyle/>
          <a:p>
            <a:fld id="{6D49F29F-7B5A-4447-817F-B9B38F443C8F}" type="slidenum">
              <a:rPr kumimoji="1" lang="ja-JP" altLang="en-US" smtClean="0"/>
              <a:t>8</a:t>
            </a:fld>
            <a:endParaRPr kumimoji="1" lang="ja-JP" altLang="en-US"/>
          </a:p>
        </p:txBody>
      </p:sp>
    </p:spTree>
    <p:extLst>
      <p:ext uri="{BB962C8B-B14F-4D97-AF65-F5344CB8AC3E}">
        <p14:creationId xmlns:p14="http://schemas.microsoft.com/office/powerpoint/2010/main" val="32041834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ja-JP" sz="1800" kern="100">
                <a:solidFill>
                  <a:srgbClr val="EE0000"/>
                </a:solidFill>
                <a:effectLst/>
                <a:latin typeface="Calibri" panose="020F0502020204030204" pitchFamily="34" charset="0"/>
                <a:ea typeface="游明朝" panose="02020400000000000000" pitchFamily="18" charset="-128"/>
                <a:cs typeface="Calibri" panose="020F0502020204030204" pitchFamily="34" charset="0"/>
              </a:rPr>
              <a:t>‘</a:t>
            </a:r>
            <a:r>
              <a:rPr lang="en-US" altLang="ja-JP" sz="1800" kern="100" dirty="0">
                <a:solidFill>
                  <a:srgbClr val="EE0000"/>
                </a:solidFill>
                <a:effectLst/>
                <a:latin typeface="Calibri" panose="020F0502020204030204" pitchFamily="34" charset="0"/>
                <a:ea typeface="游明朝" panose="02020400000000000000" pitchFamily="18" charset="-128"/>
                <a:cs typeface="Times New Roman" panose="02020603050405020304" pitchFamily="18" charset="0"/>
              </a:rPr>
              <a:t>Gansu’ is a fish cake dish that is familiar to the people in Hiroshima, especially in Kure City. It is made by mixing fish paste with onions and chili peppers and deep-frying it.</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a:p>
        </p:txBody>
      </p:sp>
      <p:sp>
        <p:nvSpPr>
          <p:cNvPr id="4" name="スライド番号プレースホルダー 3"/>
          <p:cNvSpPr>
            <a:spLocks noGrp="1"/>
          </p:cNvSpPr>
          <p:nvPr>
            <p:ph type="sldNum" sz="quarter" idx="5"/>
          </p:nvPr>
        </p:nvSpPr>
        <p:spPr/>
        <p:txBody>
          <a:bodyPr/>
          <a:lstStyle/>
          <a:p>
            <a:fld id="{6D49F29F-7B5A-4447-817F-B9B38F443C8F}" type="slidenum">
              <a:rPr kumimoji="1" lang="ja-JP" altLang="en-US" smtClean="0"/>
              <a:t>9</a:t>
            </a:fld>
            <a:endParaRPr kumimoji="1" lang="ja-JP" altLang="en-US"/>
          </a:p>
        </p:txBody>
      </p:sp>
    </p:spTree>
    <p:extLst>
      <p:ext uri="{BB962C8B-B14F-4D97-AF65-F5344CB8AC3E}">
        <p14:creationId xmlns:p14="http://schemas.microsoft.com/office/powerpoint/2010/main" val="6528714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800" kern="100" dirty="0">
                <a:solidFill>
                  <a:srgbClr val="EE0000"/>
                </a:solidFill>
                <a:effectLst/>
                <a:latin typeface="Arial" panose="020B0604020202020204" pitchFamily="34" charset="0"/>
                <a:ea typeface="游明朝" panose="02020400000000000000" pitchFamily="18" charset="-128"/>
                <a:cs typeface="Times New Roman" panose="02020603050405020304" pitchFamily="18" charset="0"/>
              </a:rPr>
              <a:t>This is a product made from Hiroshima oysters, with condensed umami. It is made by boiling oysters and then drying them. Its taste goes well with beer or sake.</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a:p>
        </p:txBody>
      </p:sp>
      <p:sp>
        <p:nvSpPr>
          <p:cNvPr id="4" name="スライド番号プレースホルダー 3"/>
          <p:cNvSpPr>
            <a:spLocks noGrp="1"/>
          </p:cNvSpPr>
          <p:nvPr>
            <p:ph type="sldNum" sz="quarter" idx="5"/>
          </p:nvPr>
        </p:nvSpPr>
        <p:spPr/>
        <p:txBody>
          <a:bodyPr/>
          <a:lstStyle/>
          <a:p>
            <a:fld id="{6D49F29F-7B5A-4447-817F-B9B38F443C8F}" type="slidenum">
              <a:rPr kumimoji="1" lang="ja-JP" altLang="en-US" smtClean="0"/>
              <a:t>10</a:t>
            </a:fld>
            <a:endParaRPr kumimoji="1" lang="ja-JP" altLang="en-US"/>
          </a:p>
        </p:txBody>
      </p:sp>
    </p:spTree>
    <p:extLst>
      <p:ext uri="{BB962C8B-B14F-4D97-AF65-F5344CB8AC3E}">
        <p14:creationId xmlns:p14="http://schemas.microsoft.com/office/powerpoint/2010/main" val="17995266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gn="just">
              <a:tabLst>
                <a:tab pos="946150" algn="l"/>
              </a:tabLst>
            </a:pPr>
            <a:r>
              <a:rPr lang="en-US" altLang="ja-JP" sz="1800" kern="100" dirty="0">
                <a:effectLst/>
                <a:latin typeface="Calibri" panose="020F0502020204030204" pitchFamily="34" charset="0"/>
                <a:ea typeface="游明朝" panose="02020400000000000000" pitchFamily="18" charset="-128"/>
                <a:cs typeface="Times New Roman" panose="02020603050405020304" pitchFamily="18" charset="0"/>
              </a:rPr>
              <a:t>Uni </a:t>
            </a:r>
            <a:r>
              <a:rPr lang="en-US" altLang="ja-JP" sz="1800" kern="100" dirty="0" err="1">
                <a:effectLst/>
                <a:latin typeface="Calibri" panose="020F0502020204030204" pitchFamily="34" charset="0"/>
                <a:ea typeface="游明朝" panose="02020400000000000000" pitchFamily="18" charset="-128"/>
                <a:cs typeface="Times New Roman" panose="02020603050405020304" pitchFamily="18" charset="0"/>
              </a:rPr>
              <a:t>Horen</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pPr algn="just">
              <a:tabLst>
                <a:tab pos="946150" algn="l"/>
              </a:tabLst>
            </a:pPr>
            <a:r>
              <a:rPr lang="en-US" altLang="ja-JP" sz="1800" kern="100" dirty="0">
                <a:effectLst/>
                <a:latin typeface="Calibri" panose="020F0502020204030204" pitchFamily="34" charset="0"/>
                <a:ea typeface="游明朝" panose="02020400000000000000" pitchFamily="18" charset="-128"/>
                <a:cs typeface="Times New Roman" panose="02020603050405020304" pitchFamily="18" charset="0"/>
              </a:rPr>
              <a:t>A Hiroshima specialty made by sautéing fresh sea urchin and spinach with butter and soy sauce. Its rich, savory flavor and elegant aroma make it a luxurious local dish.</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a:p>
        </p:txBody>
      </p:sp>
      <p:sp>
        <p:nvSpPr>
          <p:cNvPr id="4" name="スライド番号プレースホルダー 3"/>
          <p:cNvSpPr>
            <a:spLocks noGrp="1"/>
          </p:cNvSpPr>
          <p:nvPr>
            <p:ph type="sldNum" sz="quarter" idx="5"/>
          </p:nvPr>
        </p:nvSpPr>
        <p:spPr/>
        <p:txBody>
          <a:bodyPr/>
          <a:lstStyle/>
          <a:p>
            <a:fld id="{6D49F29F-7B5A-4447-817F-B9B38F443C8F}" type="slidenum">
              <a:rPr kumimoji="1" lang="ja-JP" altLang="en-US" smtClean="0"/>
              <a:t>12</a:t>
            </a:fld>
            <a:endParaRPr kumimoji="1" lang="ja-JP" altLang="en-US"/>
          </a:p>
        </p:txBody>
      </p:sp>
    </p:spTree>
    <p:extLst>
      <p:ext uri="{BB962C8B-B14F-4D97-AF65-F5344CB8AC3E}">
        <p14:creationId xmlns:p14="http://schemas.microsoft.com/office/powerpoint/2010/main" val="34398683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gn="just">
              <a:tabLst>
                <a:tab pos="946150" algn="l"/>
              </a:tabLst>
            </a:pPr>
            <a:r>
              <a:rPr lang="en-US" altLang="ja-JP" sz="1800" kern="100" dirty="0" err="1">
                <a:effectLst/>
                <a:latin typeface="Calibri" panose="020F0502020204030204" pitchFamily="34" charset="0"/>
                <a:ea typeface="游明朝" panose="02020400000000000000" pitchFamily="18" charset="-128"/>
                <a:cs typeface="Times New Roman" panose="02020603050405020304" pitchFamily="18" charset="0"/>
              </a:rPr>
              <a:t>Shirunashi</a:t>
            </a:r>
            <a:r>
              <a:rPr lang="en-US" altLang="ja-JP" sz="1800" kern="100" dirty="0">
                <a:effectLst/>
                <a:latin typeface="Calibri" panose="020F0502020204030204" pitchFamily="34" charset="0"/>
                <a:ea typeface="游明朝" panose="02020400000000000000" pitchFamily="18" charset="-128"/>
                <a:cs typeface="Times New Roman" panose="02020603050405020304" pitchFamily="18" charset="0"/>
              </a:rPr>
              <a:t> </a:t>
            </a:r>
            <a:r>
              <a:rPr lang="en-US" altLang="ja-JP" sz="1800" kern="100" dirty="0" err="1">
                <a:effectLst/>
                <a:latin typeface="Calibri" panose="020F0502020204030204" pitchFamily="34" charset="0"/>
                <a:ea typeface="游明朝" panose="02020400000000000000" pitchFamily="18" charset="-128"/>
                <a:cs typeface="Times New Roman" panose="02020603050405020304" pitchFamily="18" charset="0"/>
              </a:rPr>
              <a:t>Tantanmen</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pPr algn="just">
              <a:tabLst>
                <a:tab pos="946150" algn="l"/>
              </a:tabLst>
            </a:pPr>
            <a:r>
              <a:rPr lang="en-US" altLang="ja-JP" sz="1800" kern="100" dirty="0">
                <a:effectLst/>
                <a:latin typeface="Calibri" panose="020F0502020204030204" pitchFamily="34" charset="0"/>
                <a:ea typeface="游明朝" panose="02020400000000000000" pitchFamily="18" charset="-128"/>
                <a:cs typeface="Times New Roman" panose="02020603050405020304" pitchFamily="18" charset="0"/>
              </a:rPr>
              <a:t>A </a:t>
            </a:r>
            <a:r>
              <a:rPr lang="en-US" altLang="ja-JP" sz="1800" kern="100" dirty="0" err="1">
                <a:effectLst/>
                <a:latin typeface="Calibri" panose="020F0502020204030204" pitchFamily="34" charset="0"/>
                <a:ea typeface="游明朝" panose="02020400000000000000" pitchFamily="18" charset="-128"/>
                <a:cs typeface="Times New Roman" panose="02020603050405020304" pitchFamily="18" charset="0"/>
              </a:rPr>
              <a:t>soupless</a:t>
            </a:r>
            <a:r>
              <a:rPr lang="en-US" altLang="ja-JP" sz="1800" kern="100" dirty="0">
                <a:effectLst/>
                <a:latin typeface="Calibri" panose="020F0502020204030204" pitchFamily="34" charset="0"/>
                <a:ea typeface="游明朝" panose="02020400000000000000" pitchFamily="18" charset="-128"/>
                <a:cs typeface="Times New Roman" panose="02020603050405020304" pitchFamily="18" charset="0"/>
              </a:rPr>
              <a:t> spicy noodle dish topped with minced meat, chili oil, and Sichuan pepper. Mix it well before eating to enjoy its bold, numbing flavor — a modern Hiroshima favorite.</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a:p>
        </p:txBody>
      </p:sp>
      <p:sp>
        <p:nvSpPr>
          <p:cNvPr id="4" name="スライド番号プレースホルダー 3"/>
          <p:cNvSpPr>
            <a:spLocks noGrp="1"/>
          </p:cNvSpPr>
          <p:nvPr>
            <p:ph type="sldNum" sz="quarter" idx="5"/>
          </p:nvPr>
        </p:nvSpPr>
        <p:spPr/>
        <p:txBody>
          <a:bodyPr/>
          <a:lstStyle/>
          <a:p>
            <a:fld id="{6D49F29F-7B5A-4447-817F-B9B38F443C8F}" type="slidenum">
              <a:rPr kumimoji="1" lang="ja-JP" altLang="en-US" smtClean="0"/>
              <a:t>13</a:t>
            </a:fld>
            <a:endParaRPr kumimoji="1" lang="ja-JP" altLang="en-US"/>
          </a:p>
        </p:txBody>
      </p:sp>
    </p:spTree>
    <p:extLst>
      <p:ext uri="{BB962C8B-B14F-4D97-AF65-F5344CB8AC3E}">
        <p14:creationId xmlns:p14="http://schemas.microsoft.com/office/powerpoint/2010/main" val="14653547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gn="just">
              <a:tabLst>
                <a:tab pos="946150" algn="l"/>
              </a:tabLst>
            </a:pPr>
            <a:r>
              <a:rPr lang="en-US" altLang="ja-JP" sz="1800" kern="100" dirty="0">
                <a:effectLst/>
                <a:latin typeface="Calibri" panose="020F0502020204030204" pitchFamily="34" charset="0"/>
                <a:ea typeface="游明朝" panose="02020400000000000000" pitchFamily="18" charset="-128"/>
                <a:cs typeface="Times New Roman" panose="02020603050405020304" pitchFamily="18" charset="0"/>
              </a:rPr>
              <a:t>Kaki no </a:t>
            </a:r>
            <a:r>
              <a:rPr lang="en-US" altLang="ja-JP" sz="1800" kern="100" dirty="0" err="1">
                <a:effectLst/>
                <a:latin typeface="Calibri" panose="020F0502020204030204" pitchFamily="34" charset="0"/>
                <a:ea typeface="游明朝" panose="02020400000000000000" pitchFamily="18" charset="-128"/>
                <a:cs typeface="Times New Roman" panose="02020603050405020304" pitchFamily="18" charset="0"/>
              </a:rPr>
              <a:t>Dotenabe</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pPr algn="just">
              <a:tabLst>
                <a:tab pos="946150" algn="l"/>
              </a:tabLst>
            </a:pPr>
            <a:r>
              <a:rPr lang="en-US" altLang="ja-JP" sz="1800" kern="100" dirty="0">
                <a:effectLst/>
                <a:latin typeface="Calibri" panose="020F0502020204030204" pitchFamily="34" charset="0"/>
                <a:ea typeface="游明朝" panose="02020400000000000000" pitchFamily="18" charset="-128"/>
                <a:cs typeface="Times New Roman" panose="02020603050405020304" pitchFamily="18" charset="0"/>
              </a:rPr>
              <a:t>A hearty miso hot pot featuring Hiroshima oysters, tofu, and vegetables. The rich flavor of oysters blends perfectly with the savory miso broth. It’s a classic winter comfort food in Hiroshima.</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a:p>
        </p:txBody>
      </p:sp>
      <p:sp>
        <p:nvSpPr>
          <p:cNvPr id="4" name="スライド番号プレースホルダー 3"/>
          <p:cNvSpPr>
            <a:spLocks noGrp="1"/>
          </p:cNvSpPr>
          <p:nvPr>
            <p:ph type="sldNum" sz="quarter" idx="5"/>
          </p:nvPr>
        </p:nvSpPr>
        <p:spPr/>
        <p:txBody>
          <a:bodyPr/>
          <a:lstStyle/>
          <a:p>
            <a:fld id="{6D49F29F-7B5A-4447-817F-B9B38F443C8F}" type="slidenum">
              <a:rPr kumimoji="1" lang="ja-JP" altLang="en-US" smtClean="0"/>
              <a:t>14</a:t>
            </a:fld>
            <a:endParaRPr kumimoji="1" lang="ja-JP" altLang="en-US"/>
          </a:p>
        </p:txBody>
      </p:sp>
    </p:spTree>
    <p:extLst>
      <p:ext uri="{BB962C8B-B14F-4D97-AF65-F5344CB8AC3E}">
        <p14:creationId xmlns:p14="http://schemas.microsoft.com/office/powerpoint/2010/main" val="5711240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gn="just">
              <a:tabLst>
                <a:tab pos="946150" algn="l"/>
              </a:tabLst>
            </a:pPr>
            <a:r>
              <a:rPr lang="en-US" altLang="ja-JP" sz="1800" kern="100" dirty="0">
                <a:effectLst/>
                <a:latin typeface="Calibri" panose="020F0502020204030204" pitchFamily="34" charset="0"/>
                <a:ea typeface="游明朝" panose="02020400000000000000" pitchFamily="18" charset="-128"/>
                <a:cs typeface="Times New Roman" panose="02020603050405020304" pitchFamily="18" charset="0"/>
              </a:rPr>
              <a:t>Momiji Manju</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pPr algn="just">
              <a:tabLst>
                <a:tab pos="946150" algn="l"/>
              </a:tabLst>
            </a:pPr>
            <a:r>
              <a:rPr lang="en-US" altLang="ja-JP" sz="1800" kern="100" dirty="0">
                <a:effectLst/>
                <a:latin typeface="Calibri" panose="020F0502020204030204" pitchFamily="34" charset="0"/>
                <a:ea typeface="游明朝" panose="02020400000000000000" pitchFamily="18" charset="-128"/>
                <a:cs typeface="Times New Roman" panose="02020603050405020304" pitchFamily="18" charset="0"/>
              </a:rPr>
              <a:t>A small, maple leaf–shaped sponge cake filled with sweet bean paste. This iconic sweet from Miyajima is Hiroshima’s most famous souvenir.</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a:p>
        </p:txBody>
      </p:sp>
      <p:sp>
        <p:nvSpPr>
          <p:cNvPr id="4" name="スライド番号プレースホルダー 3"/>
          <p:cNvSpPr>
            <a:spLocks noGrp="1"/>
          </p:cNvSpPr>
          <p:nvPr>
            <p:ph type="sldNum" sz="quarter" idx="5"/>
          </p:nvPr>
        </p:nvSpPr>
        <p:spPr/>
        <p:txBody>
          <a:bodyPr/>
          <a:lstStyle/>
          <a:p>
            <a:fld id="{6D49F29F-7B5A-4447-817F-B9B38F443C8F}" type="slidenum">
              <a:rPr kumimoji="1" lang="ja-JP" altLang="en-US" smtClean="0"/>
              <a:t>15</a:t>
            </a:fld>
            <a:endParaRPr kumimoji="1" lang="ja-JP" altLang="en-US"/>
          </a:p>
        </p:txBody>
      </p:sp>
    </p:spTree>
    <p:extLst>
      <p:ext uri="{BB962C8B-B14F-4D97-AF65-F5344CB8AC3E}">
        <p14:creationId xmlns:p14="http://schemas.microsoft.com/office/powerpoint/2010/main" val="6247828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1579895-BA86-C0B2-E403-FE8BC514AF2E}"/>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EDD247CC-DB13-784F-B480-E806DB54AC8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406B3545-782F-F64D-D758-E9750DB7C5B1}"/>
              </a:ext>
            </a:extLst>
          </p:cNvPr>
          <p:cNvSpPr>
            <a:spLocks noGrp="1"/>
          </p:cNvSpPr>
          <p:nvPr>
            <p:ph type="dt" sz="half" idx="10"/>
          </p:nvPr>
        </p:nvSpPr>
        <p:spPr/>
        <p:txBody>
          <a:bodyPr/>
          <a:lstStyle/>
          <a:p>
            <a:fld id="{1282A656-7542-0A48-8149-C57647F84688}" type="datetimeFigureOut">
              <a:rPr kumimoji="1" lang="ja-JP" altLang="en-US" smtClean="0"/>
              <a:t>2025/10/8</a:t>
            </a:fld>
            <a:endParaRPr kumimoji="1" lang="ja-JP" altLang="en-US"/>
          </a:p>
        </p:txBody>
      </p:sp>
      <p:sp>
        <p:nvSpPr>
          <p:cNvPr id="5" name="フッター プレースホルダー 4">
            <a:extLst>
              <a:ext uri="{FF2B5EF4-FFF2-40B4-BE49-F238E27FC236}">
                <a16:creationId xmlns:a16="http://schemas.microsoft.com/office/drawing/2014/main" id="{5EF1BFDB-4B7F-5C52-8948-0D854F4EF6E3}"/>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F25D809E-B5BB-4C12-53FA-2B87A4C9F1A7}"/>
              </a:ext>
            </a:extLst>
          </p:cNvPr>
          <p:cNvSpPr>
            <a:spLocks noGrp="1"/>
          </p:cNvSpPr>
          <p:nvPr>
            <p:ph type="sldNum" sz="quarter" idx="12"/>
          </p:nvPr>
        </p:nvSpPr>
        <p:spPr/>
        <p:txBody>
          <a:bodyPr/>
          <a:lstStyle/>
          <a:p>
            <a:fld id="{C279B1A4-7539-D144-B692-6C6354A4A26B}" type="slidenum">
              <a:rPr kumimoji="1" lang="ja-JP" altLang="en-US" smtClean="0"/>
              <a:t>‹#›</a:t>
            </a:fld>
            <a:endParaRPr kumimoji="1" lang="ja-JP" altLang="en-US"/>
          </a:p>
        </p:txBody>
      </p:sp>
    </p:spTree>
    <p:extLst>
      <p:ext uri="{BB962C8B-B14F-4D97-AF65-F5344CB8AC3E}">
        <p14:creationId xmlns:p14="http://schemas.microsoft.com/office/powerpoint/2010/main" val="17510291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09A4D51-5F21-4C5B-DF61-EBB2C7907CB3}"/>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6FB78790-4418-7DA6-5E08-CF9833E8604A}"/>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68AE2301-C376-574C-917A-716CE473D91E}"/>
              </a:ext>
            </a:extLst>
          </p:cNvPr>
          <p:cNvSpPr>
            <a:spLocks noGrp="1"/>
          </p:cNvSpPr>
          <p:nvPr>
            <p:ph type="dt" sz="half" idx="10"/>
          </p:nvPr>
        </p:nvSpPr>
        <p:spPr/>
        <p:txBody>
          <a:bodyPr/>
          <a:lstStyle/>
          <a:p>
            <a:fld id="{1282A656-7542-0A48-8149-C57647F84688}" type="datetimeFigureOut">
              <a:rPr kumimoji="1" lang="ja-JP" altLang="en-US" smtClean="0"/>
              <a:t>2025/10/8</a:t>
            </a:fld>
            <a:endParaRPr kumimoji="1" lang="ja-JP" altLang="en-US"/>
          </a:p>
        </p:txBody>
      </p:sp>
      <p:sp>
        <p:nvSpPr>
          <p:cNvPr id="5" name="フッター プレースホルダー 4">
            <a:extLst>
              <a:ext uri="{FF2B5EF4-FFF2-40B4-BE49-F238E27FC236}">
                <a16:creationId xmlns:a16="http://schemas.microsoft.com/office/drawing/2014/main" id="{F624240F-F6DE-B13B-1BEE-86319351078F}"/>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A4B38F26-EB7D-2567-E935-0A97F694DF75}"/>
              </a:ext>
            </a:extLst>
          </p:cNvPr>
          <p:cNvSpPr>
            <a:spLocks noGrp="1"/>
          </p:cNvSpPr>
          <p:nvPr>
            <p:ph type="sldNum" sz="quarter" idx="12"/>
          </p:nvPr>
        </p:nvSpPr>
        <p:spPr/>
        <p:txBody>
          <a:bodyPr/>
          <a:lstStyle/>
          <a:p>
            <a:fld id="{C279B1A4-7539-D144-B692-6C6354A4A26B}" type="slidenum">
              <a:rPr kumimoji="1" lang="ja-JP" altLang="en-US" smtClean="0"/>
              <a:t>‹#›</a:t>
            </a:fld>
            <a:endParaRPr kumimoji="1" lang="ja-JP" altLang="en-US"/>
          </a:p>
        </p:txBody>
      </p:sp>
    </p:spTree>
    <p:extLst>
      <p:ext uri="{BB962C8B-B14F-4D97-AF65-F5344CB8AC3E}">
        <p14:creationId xmlns:p14="http://schemas.microsoft.com/office/powerpoint/2010/main" val="19234037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8BB61F6-42C8-CA10-73E5-C0FAFC1B5D0B}"/>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93AE24F9-822A-8BF5-A6E5-CB00E2F238F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D23DDA30-5BDE-4AE8-3E25-7E26E01BE1F5}"/>
              </a:ext>
            </a:extLst>
          </p:cNvPr>
          <p:cNvSpPr>
            <a:spLocks noGrp="1"/>
          </p:cNvSpPr>
          <p:nvPr>
            <p:ph type="dt" sz="half" idx="10"/>
          </p:nvPr>
        </p:nvSpPr>
        <p:spPr/>
        <p:txBody>
          <a:bodyPr/>
          <a:lstStyle/>
          <a:p>
            <a:fld id="{1282A656-7542-0A48-8149-C57647F84688}" type="datetimeFigureOut">
              <a:rPr kumimoji="1" lang="ja-JP" altLang="en-US" smtClean="0"/>
              <a:t>2025/10/8</a:t>
            </a:fld>
            <a:endParaRPr kumimoji="1" lang="ja-JP" altLang="en-US"/>
          </a:p>
        </p:txBody>
      </p:sp>
      <p:sp>
        <p:nvSpPr>
          <p:cNvPr id="5" name="フッター プレースホルダー 4">
            <a:extLst>
              <a:ext uri="{FF2B5EF4-FFF2-40B4-BE49-F238E27FC236}">
                <a16:creationId xmlns:a16="http://schemas.microsoft.com/office/drawing/2014/main" id="{20BDD448-B224-04F3-09D9-072C24FFA27A}"/>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6DDAA34-3EE7-0A37-73B3-37112B05A71B}"/>
              </a:ext>
            </a:extLst>
          </p:cNvPr>
          <p:cNvSpPr>
            <a:spLocks noGrp="1"/>
          </p:cNvSpPr>
          <p:nvPr>
            <p:ph type="sldNum" sz="quarter" idx="12"/>
          </p:nvPr>
        </p:nvSpPr>
        <p:spPr/>
        <p:txBody>
          <a:bodyPr/>
          <a:lstStyle/>
          <a:p>
            <a:fld id="{C279B1A4-7539-D144-B692-6C6354A4A26B}" type="slidenum">
              <a:rPr kumimoji="1" lang="ja-JP" altLang="en-US" smtClean="0"/>
              <a:t>‹#›</a:t>
            </a:fld>
            <a:endParaRPr kumimoji="1" lang="ja-JP" altLang="en-US"/>
          </a:p>
        </p:txBody>
      </p:sp>
    </p:spTree>
    <p:extLst>
      <p:ext uri="{BB962C8B-B14F-4D97-AF65-F5344CB8AC3E}">
        <p14:creationId xmlns:p14="http://schemas.microsoft.com/office/powerpoint/2010/main" val="34050643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9B40A92-332A-32F3-3263-FDA62257AAA4}"/>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A2128E91-264D-8BF6-848B-8DB0AA2083F3}"/>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A819EFB5-7888-2B80-79F9-CB434BBE1E5A}"/>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BA63880A-F6F9-1773-BC28-D99729F02676}"/>
              </a:ext>
            </a:extLst>
          </p:cNvPr>
          <p:cNvSpPr>
            <a:spLocks noGrp="1"/>
          </p:cNvSpPr>
          <p:nvPr>
            <p:ph type="dt" sz="half" idx="10"/>
          </p:nvPr>
        </p:nvSpPr>
        <p:spPr/>
        <p:txBody>
          <a:bodyPr/>
          <a:lstStyle/>
          <a:p>
            <a:fld id="{1282A656-7542-0A48-8149-C57647F84688}" type="datetimeFigureOut">
              <a:rPr kumimoji="1" lang="ja-JP" altLang="en-US" smtClean="0"/>
              <a:t>2025/10/8</a:t>
            </a:fld>
            <a:endParaRPr kumimoji="1" lang="ja-JP" altLang="en-US"/>
          </a:p>
        </p:txBody>
      </p:sp>
      <p:sp>
        <p:nvSpPr>
          <p:cNvPr id="6" name="フッター プレースホルダー 5">
            <a:extLst>
              <a:ext uri="{FF2B5EF4-FFF2-40B4-BE49-F238E27FC236}">
                <a16:creationId xmlns:a16="http://schemas.microsoft.com/office/drawing/2014/main" id="{355EB388-1D81-718E-1D6E-6A38E0BE6416}"/>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29A6685F-BFBD-CC16-1FBD-84F64FA784D1}"/>
              </a:ext>
            </a:extLst>
          </p:cNvPr>
          <p:cNvSpPr>
            <a:spLocks noGrp="1"/>
          </p:cNvSpPr>
          <p:nvPr>
            <p:ph type="sldNum" sz="quarter" idx="12"/>
          </p:nvPr>
        </p:nvSpPr>
        <p:spPr/>
        <p:txBody>
          <a:bodyPr/>
          <a:lstStyle/>
          <a:p>
            <a:fld id="{C279B1A4-7539-D144-B692-6C6354A4A26B}" type="slidenum">
              <a:rPr kumimoji="1" lang="ja-JP" altLang="en-US" smtClean="0"/>
              <a:t>‹#›</a:t>
            </a:fld>
            <a:endParaRPr kumimoji="1" lang="ja-JP" altLang="en-US"/>
          </a:p>
        </p:txBody>
      </p:sp>
    </p:spTree>
    <p:extLst>
      <p:ext uri="{BB962C8B-B14F-4D97-AF65-F5344CB8AC3E}">
        <p14:creationId xmlns:p14="http://schemas.microsoft.com/office/powerpoint/2010/main" val="33983901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F218B49-F8DC-3C47-376C-32FECA08747A}"/>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8FBA6DE4-1E7A-3AC2-14F2-DA8E6ED464A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EC47DFA4-4DB4-7087-40CB-37BA6AECBD7E}"/>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EB6EF156-5835-6E1B-83F3-15D0BB797B0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0EA7D411-CD60-4D81-CC06-0DBD5253194B}"/>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DD106FF6-FDF7-EC04-5E58-92CCE270C73B}"/>
              </a:ext>
            </a:extLst>
          </p:cNvPr>
          <p:cNvSpPr>
            <a:spLocks noGrp="1"/>
          </p:cNvSpPr>
          <p:nvPr>
            <p:ph type="dt" sz="half" idx="10"/>
          </p:nvPr>
        </p:nvSpPr>
        <p:spPr/>
        <p:txBody>
          <a:bodyPr/>
          <a:lstStyle/>
          <a:p>
            <a:fld id="{1282A656-7542-0A48-8149-C57647F84688}" type="datetimeFigureOut">
              <a:rPr kumimoji="1" lang="ja-JP" altLang="en-US" smtClean="0"/>
              <a:t>2025/10/8</a:t>
            </a:fld>
            <a:endParaRPr kumimoji="1" lang="ja-JP" altLang="en-US"/>
          </a:p>
        </p:txBody>
      </p:sp>
      <p:sp>
        <p:nvSpPr>
          <p:cNvPr id="8" name="フッター プレースホルダー 7">
            <a:extLst>
              <a:ext uri="{FF2B5EF4-FFF2-40B4-BE49-F238E27FC236}">
                <a16:creationId xmlns:a16="http://schemas.microsoft.com/office/drawing/2014/main" id="{3A546790-8542-E863-A30F-5E05B21C4A34}"/>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43DFB0B1-979E-8014-04A4-435A1308C702}"/>
              </a:ext>
            </a:extLst>
          </p:cNvPr>
          <p:cNvSpPr>
            <a:spLocks noGrp="1"/>
          </p:cNvSpPr>
          <p:nvPr>
            <p:ph type="sldNum" sz="quarter" idx="12"/>
          </p:nvPr>
        </p:nvSpPr>
        <p:spPr/>
        <p:txBody>
          <a:bodyPr/>
          <a:lstStyle/>
          <a:p>
            <a:fld id="{C279B1A4-7539-D144-B692-6C6354A4A26B}" type="slidenum">
              <a:rPr kumimoji="1" lang="ja-JP" altLang="en-US" smtClean="0"/>
              <a:t>‹#›</a:t>
            </a:fld>
            <a:endParaRPr kumimoji="1" lang="ja-JP" altLang="en-US"/>
          </a:p>
        </p:txBody>
      </p:sp>
    </p:spTree>
    <p:extLst>
      <p:ext uri="{BB962C8B-B14F-4D97-AF65-F5344CB8AC3E}">
        <p14:creationId xmlns:p14="http://schemas.microsoft.com/office/powerpoint/2010/main" val="18195656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BB2038A-CAFA-AE6F-AE37-42859FFC7592}"/>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4108C19F-89DC-CAF3-D9A3-07EA4AB47C4A}"/>
              </a:ext>
            </a:extLst>
          </p:cNvPr>
          <p:cNvSpPr>
            <a:spLocks noGrp="1"/>
          </p:cNvSpPr>
          <p:nvPr>
            <p:ph type="dt" sz="half" idx="10"/>
          </p:nvPr>
        </p:nvSpPr>
        <p:spPr/>
        <p:txBody>
          <a:bodyPr/>
          <a:lstStyle/>
          <a:p>
            <a:fld id="{1282A656-7542-0A48-8149-C57647F84688}" type="datetimeFigureOut">
              <a:rPr kumimoji="1" lang="ja-JP" altLang="en-US" smtClean="0"/>
              <a:t>2025/10/8</a:t>
            </a:fld>
            <a:endParaRPr kumimoji="1" lang="ja-JP" altLang="en-US"/>
          </a:p>
        </p:txBody>
      </p:sp>
      <p:sp>
        <p:nvSpPr>
          <p:cNvPr id="4" name="フッター プレースホルダー 3">
            <a:extLst>
              <a:ext uri="{FF2B5EF4-FFF2-40B4-BE49-F238E27FC236}">
                <a16:creationId xmlns:a16="http://schemas.microsoft.com/office/drawing/2014/main" id="{9FA8358C-6AF0-CD32-9B7C-B119B0B39E68}"/>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6A8A11FC-DE52-C53E-D7BD-5C76122B1286}"/>
              </a:ext>
            </a:extLst>
          </p:cNvPr>
          <p:cNvSpPr>
            <a:spLocks noGrp="1"/>
          </p:cNvSpPr>
          <p:nvPr>
            <p:ph type="sldNum" sz="quarter" idx="12"/>
          </p:nvPr>
        </p:nvSpPr>
        <p:spPr/>
        <p:txBody>
          <a:bodyPr/>
          <a:lstStyle/>
          <a:p>
            <a:fld id="{C279B1A4-7539-D144-B692-6C6354A4A26B}" type="slidenum">
              <a:rPr kumimoji="1" lang="ja-JP" altLang="en-US" smtClean="0"/>
              <a:t>‹#›</a:t>
            </a:fld>
            <a:endParaRPr kumimoji="1" lang="ja-JP" altLang="en-US"/>
          </a:p>
        </p:txBody>
      </p:sp>
    </p:spTree>
    <p:extLst>
      <p:ext uri="{BB962C8B-B14F-4D97-AF65-F5344CB8AC3E}">
        <p14:creationId xmlns:p14="http://schemas.microsoft.com/office/powerpoint/2010/main" val="37710308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E7B3BAA2-6173-5AA9-9D2E-90FCDFCA279B}"/>
              </a:ext>
            </a:extLst>
          </p:cNvPr>
          <p:cNvSpPr>
            <a:spLocks noGrp="1"/>
          </p:cNvSpPr>
          <p:nvPr>
            <p:ph type="dt" sz="half" idx="10"/>
          </p:nvPr>
        </p:nvSpPr>
        <p:spPr/>
        <p:txBody>
          <a:bodyPr/>
          <a:lstStyle/>
          <a:p>
            <a:fld id="{1282A656-7542-0A48-8149-C57647F84688}" type="datetimeFigureOut">
              <a:rPr kumimoji="1" lang="ja-JP" altLang="en-US" smtClean="0"/>
              <a:t>2025/10/8</a:t>
            </a:fld>
            <a:endParaRPr kumimoji="1" lang="ja-JP" altLang="en-US"/>
          </a:p>
        </p:txBody>
      </p:sp>
      <p:sp>
        <p:nvSpPr>
          <p:cNvPr id="3" name="フッター プレースホルダー 2">
            <a:extLst>
              <a:ext uri="{FF2B5EF4-FFF2-40B4-BE49-F238E27FC236}">
                <a16:creationId xmlns:a16="http://schemas.microsoft.com/office/drawing/2014/main" id="{62A1CB4A-B8A4-CF46-7369-440381454B00}"/>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5CE39DE1-D366-C3E5-7C2B-CD96346E4BDB}"/>
              </a:ext>
            </a:extLst>
          </p:cNvPr>
          <p:cNvSpPr>
            <a:spLocks noGrp="1"/>
          </p:cNvSpPr>
          <p:nvPr>
            <p:ph type="sldNum" sz="quarter" idx="12"/>
          </p:nvPr>
        </p:nvSpPr>
        <p:spPr/>
        <p:txBody>
          <a:bodyPr/>
          <a:lstStyle/>
          <a:p>
            <a:fld id="{C279B1A4-7539-D144-B692-6C6354A4A26B}" type="slidenum">
              <a:rPr kumimoji="1" lang="ja-JP" altLang="en-US" smtClean="0"/>
              <a:t>‹#›</a:t>
            </a:fld>
            <a:endParaRPr kumimoji="1" lang="ja-JP" altLang="en-US"/>
          </a:p>
        </p:txBody>
      </p:sp>
    </p:spTree>
    <p:extLst>
      <p:ext uri="{BB962C8B-B14F-4D97-AF65-F5344CB8AC3E}">
        <p14:creationId xmlns:p14="http://schemas.microsoft.com/office/powerpoint/2010/main" val="12988169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60901CE-8BB2-3F4F-4D96-0E8646C9F4B8}"/>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0B3DDB24-4C7C-CCA5-F53A-0C10BC3C156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CF198667-DC56-4423-7F3D-6030D69392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2FDB77E0-892E-E7E8-03C1-E22EA66A12E6}"/>
              </a:ext>
            </a:extLst>
          </p:cNvPr>
          <p:cNvSpPr>
            <a:spLocks noGrp="1"/>
          </p:cNvSpPr>
          <p:nvPr>
            <p:ph type="dt" sz="half" idx="10"/>
          </p:nvPr>
        </p:nvSpPr>
        <p:spPr/>
        <p:txBody>
          <a:bodyPr/>
          <a:lstStyle/>
          <a:p>
            <a:fld id="{1282A656-7542-0A48-8149-C57647F84688}" type="datetimeFigureOut">
              <a:rPr kumimoji="1" lang="ja-JP" altLang="en-US" smtClean="0"/>
              <a:t>2025/10/8</a:t>
            </a:fld>
            <a:endParaRPr kumimoji="1" lang="ja-JP" altLang="en-US"/>
          </a:p>
        </p:txBody>
      </p:sp>
      <p:sp>
        <p:nvSpPr>
          <p:cNvPr id="6" name="フッター プレースホルダー 5">
            <a:extLst>
              <a:ext uri="{FF2B5EF4-FFF2-40B4-BE49-F238E27FC236}">
                <a16:creationId xmlns:a16="http://schemas.microsoft.com/office/drawing/2014/main" id="{8097DA9B-0CE5-CEF8-B3E6-D9523DB5693B}"/>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11686BD6-945D-C126-5B49-47A3FAD1D694}"/>
              </a:ext>
            </a:extLst>
          </p:cNvPr>
          <p:cNvSpPr>
            <a:spLocks noGrp="1"/>
          </p:cNvSpPr>
          <p:nvPr>
            <p:ph type="sldNum" sz="quarter" idx="12"/>
          </p:nvPr>
        </p:nvSpPr>
        <p:spPr/>
        <p:txBody>
          <a:bodyPr/>
          <a:lstStyle/>
          <a:p>
            <a:fld id="{C279B1A4-7539-D144-B692-6C6354A4A26B}" type="slidenum">
              <a:rPr kumimoji="1" lang="ja-JP" altLang="en-US" smtClean="0"/>
              <a:t>‹#›</a:t>
            </a:fld>
            <a:endParaRPr kumimoji="1" lang="ja-JP" altLang="en-US"/>
          </a:p>
        </p:txBody>
      </p:sp>
    </p:spTree>
    <p:extLst>
      <p:ext uri="{BB962C8B-B14F-4D97-AF65-F5344CB8AC3E}">
        <p14:creationId xmlns:p14="http://schemas.microsoft.com/office/powerpoint/2010/main" val="34352914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9FBA11E-54E2-C88D-929B-5E67E6337AE2}"/>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0272A5FC-CE8F-273C-F85A-643E5B83B62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6FB3372E-EC89-B5E1-BD5B-CC4B47FF52C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230A79A9-0529-22EE-250F-43F1533F0C1E}"/>
              </a:ext>
            </a:extLst>
          </p:cNvPr>
          <p:cNvSpPr>
            <a:spLocks noGrp="1"/>
          </p:cNvSpPr>
          <p:nvPr>
            <p:ph type="dt" sz="half" idx="10"/>
          </p:nvPr>
        </p:nvSpPr>
        <p:spPr/>
        <p:txBody>
          <a:bodyPr/>
          <a:lstStyle/>
          <a:p>
            <a:fld id="{1282A656-7542-0A48-8149-C57647F84688}" type="datetimeFigureOut">
              <a:rPr kumimoji="1" lang="ja-JP" altLang="en-US" smtClean="0"/>
              <a:t>2025/10/8</a:t>
            </a:fld>
            <a:endParaRPr kumimoji="1" lang="ja-JP" altLang="en-US"/>
          </a:p>
        </p:txBody>
      </p:sp>
      <p:sp>
        <p:nvSpPr>
          <p:cNvPr id="6" name="フッター プレースホルダー 5">
            <a:extLst>
              <a:ext uri="{FF2B5EF4-FFF2-40B4-BE49-F238E27FC236}">
                <a16:creationId xmlns:a16="http://schemas.microsoft.com/office/drawing/2014/main" id="{9371915A-0685-8B30-1E8D-93A4EE8325E1}"/>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A2087D85-E898-538F-B72F-3E39A4C1CB85}"/>
              </a:ext>
            </a:extLst>
          </p:cNvPr>
          <p:cNvSpPr>
            <a:spLocks noGrp="1"/>
          </p:cNvSpPr>
          <p:nvPr>
            <p:ph type="sldNum" sz="quarter" idx="12"/>
          </p:nvPr>
        </p:nvSpPr>
        <p:spPr/>
        <p:txBody>
          <a:bodyPr/>
          <a:lstStyle/>
          <a:p>
            <a:fld id="{C279B1A4-7539-D144-B692-6C6354A4A26B}" type="slidenum">
              <a:rPr kumimoji="1" lang="ja-JP" altLang="en-US" smtClean="0"/>
              <a:t>‹#›</a:t>
            </a:fld>
            <a:endParaRPr kumimoji="1" lang="ja-JP" altLang="en-US"/>
          </a:p>
        </p:txBody>
      </p:sp>
    </p:spTree>
    <p:extLst>
      <p:ext uri="{BB962C8B-B14F-4D97-AF65-F5344CB8AC3E}">
        <p14:creationId xmlns:p14="http://schemas.microsoft.com/office/powerpoint/2010/main" val="11829647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C60DCC0-0801-4E69-A87C-06E145A9017E}"/>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E7DB097C-62FB-A90E-4040-CF88AC17F9C6}"/>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9FC8435D-F9A8-9531-A77F-36194E16FC2A}"/>
              </a:ext>
            </a:extLst>
          </p:cNvPr>
          <p:cNvSpPr>
            <a:spLocks noGrp="1"/>
          </p:cNvSpPr>
          <p:nvPr>
            <p:ph type="dt" sz="half" idx="10"/>
          </p:nvPr>
        </p:nvSpPr>
        <p:spPr/>
        <p:txBody>
          <a:bodyPr/>
          <a:lstStyle/>
          <a:p>
            <a:fld id="{1282A656-7542-0A48-8149-C57647F84688}" type="datetimeFigureOut">
              <a:rPr kumimoji="1" lang="ja-JP" altLang="en-US" smtClean="0"/>
              <a:t>2025/10/8</a:t>
            </a:fld>
            <a:endParaRPr kumimoji="1" lang="ja-JP" altLang="en-US"/>
          </a:p>
        </p:txBody>
      </p:sp>
      <p:sp>
        <p:nvSpPr>
          <p:cNvPr id="5" name="フッター プレースホルダー 4">
            <a:extLst>
              <a:ext uri="{FF2B5EF4-FFF2-40B4-BE49-F238E27FC236}">
                <a16:creationId xmlns:a16="http://schemas.microsoft.com/office/drawing/2014/main" id="{99FB5C92-1A4A-C3DE-9778-5A787578D9AB}"/>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94182797-2B8C-D320-E009-39F0094E561B}"/>
              </a:ext>
            </a:extLst>
          </p:cNvPr>
          <p:cNvSpPr>
            <a:spLocks noGrp="1"/>
          </p:cNvSpPr>
          <p:nvPr>
            <p:ph type="sldNum" sz="quarter" idx="12"/>
          </p:nvPr>
        </p:nvSpPr>
        <p:spPr/>
        <p:txBody>
          <a:bodyPr/>
          <a:lstStyle/>
          <a:p>
            <a:fld id="{C279B1A4-7539-D144-B692-6C6354A4A26B}" type="slidenum">
              <a:rPr kumimoji="1" lang="ja-JP" altLang="en-US" smtClean="0"/>
              <a:t>‹#›</a:t>
            </a:fld>
            <a:endParaRPr kumimoji="1" lang="ja-JP" altLang="en-US"/>
          </a:p>
        </p:txBody>
      </p:sp>
    </p:spTree>
    <p:extLst>
      <p:ext uri="{BB962C8B-B14F-4D97-AF65-F5344CB8AC3E}">
        <p14:creationId xmlns:p14="http://schemas.microsoft.com/office/powerpoint/2010/main" val="16478192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6460D7B3-96AC-DCB0-CF75-B61675660685}"/>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3F696A70-6F61-2AE0-D5C6-6B16DB5E487C}"/>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79F56134-EC17-1A2C-CF7D-0BB8FC6119C0}"/>
              </a:ext>
            </a:extLst>
          </p:cNvPr>
          <p:cNvSpPr>
            <a:spLocks noGrp="1"/>
          </p:cNvSpPr>
          <p:nvPr>
            <p:ph type="dt" sz="half" idx="10"/>
          </p:nvPr>
        </p:nvSpPr>
        <p:spPr/>
        <p:txBody>
          <a:bodyPr/>
          <a:lstStyle/>
          <a:p>
            <a:fld id="{1282A656-7542-0A48-8149-C57647F84688}" type="datetimeFigureOut">
              <a:rPr kumimoji="1" lang="ja-JP" altLang="en-US" smtClean="0"/>
              <a:t>2025/10/8</a:t>
            </a:fld>
            <a:endParaRPr kumimoji="1" lang="ja-JP" altLang="en-US"/>
          </a:p>
        </p:txBody>
      </p:sp>
      <p:sp>
        <p:nvSpPr>
          <p:cNvPr id="5" name="フッター プレースホルダー 4">
            <a:extLst>
              <a:ext uri="{FF2B5EF4-FFF2-40B4-BE49-F238E27FC236}">
                <a16:creationId xmlns:a16="http://schemas.microsoft.com/office/drawing/2014/main" id="{0268DCBE-FF68-1CB7-75EF-8EFB43B4A73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AE6A8452-1CF3-9C6E-E141-E515C6410A52}"/>
              </a:ext>
            </a:extLst>
          </p:cNvPr>
          <p:cNvSpPr>
            <a:spLocks noGrp="1"/>
          </p:cNvSpPr>
          <p:nvPr>
            <p:ph type="sldNum" sz="quarter" idx="12"/>
          </p:nvPr>
        </p:nvSpPr>
        <p:spPr/>
        <p:txBody>
          <a:bodyPr/>
          <a:lstStyle/>
          <a:p>
            <a:fld id="{C279B1A4-7539-D144-B692-6C6354A4A26B}" type="slidenum">
              <a:rPr kumimoji="1" lang="ja-JP" altLang="en-US" smtClean="0"/>
              <a:t>‹#›</a:t>
            </a:fld>
            <a:endParaRPr kumimoji="1" lang="ja-JP" altLang="en-US"/>
          </a:p>
        </p:txBody>
      </p:sp>
    </p:spTree>
    <p:extLst>
      <p:ext uri="{BB962C8B-B14F-4D97-AF65-F5344CB8AC3E}">
        <p14:creationId xmlns:p14="http://schemas.microsoft.com/office/powerpoint/2010/main" val="13547206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F7346E0D-6525-644E-EFAD-D87D85DFAD1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6B770BDD-7197-A6E8-7093-B5F05006E1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1BB0058-83A8-230A-EB4E-C65D960D19D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282A656-7542-0A48-8149-C57647F84688}" type="datetimeFigureOut">
              <a:rPr kumimoji="1" lang="ja-JP" altLang="en-US" smtClean="0"/>
              <a:t>2025/10/8</a:t>
            </a:fld>
            <a:endParaRPr kumimoji="1" lang="ja-JP" altLang="en-US"/>
          </a:p>
        </p:txBody>
      </p:sp>
      <p:sp>
        <p:nvSpPr>
          <p:cNvPr id="5" name="フッター プレースホルダー 4">
            <a:extLst>
              <a:ext uri="{FF2B5EF4-FFF2-40B4-BE49-F238E27FC236}">
                <a16:creationId xmlns:a16="http://schemas.microsoft.com/office/drawing/2014/main" id="{5CC80BAD-6CC3-1A27-D329-EB4CB4F6B86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A074F4F0-7E1F-D03A-FBB0-9746E1F9FB2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279B1A4-7539-D144-B692-6C6354A4A26B}" type="slidenum">
              <a:rPr kumimoji="1" lang="ja-JP" altLang="en-US" smtClean="0"/>
              <a:t>‹#›</a:t>
            </a:fld>
            <a:endParaRPr kumimoji="1" lang="ja-JP" altLang="en-US"/>
          </a:p>
        </p:txBody>
      </p:sp>
    </p:spTree>
    <p:extLst>
      <p:ext uri="{BB962C8B-B14F-4D97-AF65-F5344CB8AC3E}">
        <p14:creationId xmlns:p14="http://schemas.microsoft.com/office/powerpoint/2010/main" val="12445987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24.jpeg"/><Relationship Id="rId4" Type="http://schemas.openxmlformats.org/officeDocument/2006/relationships/image" Target="../media/image2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53349E32-8351-324C-38A8-AA4B3A4BC912}"/>
              </a:ext>
            </a:extLst>
          </p:cNvPr>
          <p:cNvPicPr>
            <a:picLocks noChangeAspect="1"/>
          </p:cNvPicPr>
          <p:nvPr/>
        </p:nvPicPr>
        <p:blipFill>
          <a:blip r:embed="rId3"/>
          <a:stretch>
            <a:fillRect/>
          </a:stretch>
        </p:blipFill>
        <p:spPr>
          <a:xfrm>
            <a:off x="1524000" y="-1"/>
            <a:ext cx="9152238" cy="6864179"/>
          </a:xfrm>
          <a:prstGeom prst="rect">
            <a:avLst/>
          </a:prstGeom>
        </p:spPr>
      </p:pic>
    </p:spTree>
    <p:extLst>
      <p:ext uri="{BB962C8B-B14F-4D97-AF65-F5344CB8AC3E}">
        <p14:creationId xmlns:p14="http://schemas.microsoft.com/office/powerpoint/2010/main" val="33786728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図 1">
            <a:extLst>
              <a:ext uri="{FF2B5EF4-FFF2-40B4-BE49-F238E27FC236}">
                <a16:creationId xmlns:a16="http://schemas.microsoft.com/office/drawing/2014/main" id="{95BBCEE1-2D56-1938-4480-5DD8289E16D5}"/>
              </a:ext>
            </a:extLst>
          </p:cNvPr>
          <p:cNvPicPr>
            <a:picLocks noChangeAspect="1"/>
          </p:cNvPicPr>
          <p:nvPr/>
        </p:nvPicPr>
        <p:blipFill>
          <a:blip r:embed="rId2"/>
          <a:srcRect b="19"/>
          <a:stretch>
            <a:fillRect/>
          </a:stretch>
        </p:blipFill>
        <p:spPr>
          <a:xfrm>
            <a:off x="20" y="1282"/>
            <a:ext cx="12191980" cy="6856718"/>
          </a:xfrm>
          <a:prstGeom prst="rect">
            <a:avLst/>
          </a:prstGeom>
        </p:spPr>
      </p:pic>
    </p:spTree>
    <p:extLst>
      <p:ext uri="{BB962C8B-B14F-4D97-AF65-F5344CB8AC3E}">
        <p14:creationId xmlns:p14="http://schemas.microsoft.com/office/powerpoint/2010/main" val="39972956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82793D24-7F9F-553D-E537-C5F405CEEBE6}"/>
              </a:ext>
            </a:extLst>
          </p:cNvPr>
          <p:cNvPicPr>
            <a:picLocks noChangeAspect="1"/>
          </p:cNvPicPr>
          <p:nvPr/>
        </p:nvPicPr>
        <p:blipFill>
          <a:blip r:embed="rId3"/>
          <a:srcRect t="5383" r="-3" b="6636"/>
          <a:stretch>
            <a:fillRect/>
          </a:stretch>
        </p:blipFill>
        <p:spPr>
          <a:xfrm>
            <a:off x="5162052" y="3272588"/>
            <a:ext cx="6105382" cy="3585411"/>
          </a:xfrm>
          <a:prstGeom prst="rect">
            <a:avLst/>
          </a:prstGeom>
        </p:spPr>
      </p:pic>
      <p:pic>
        <p:nvPicPr>
          <p:cNvPr id="2" name="図 1">
            <a:extLst>
              <a:ext uri="{FF2B5EF4-FFF2-40B4-BE49-F238E27FC236}">
                <a16:creationId xmlns:a16="http://schemas.microsoft.com/office/drawing/2014/main" id="{25DEC9FA-418D-901D-9E0D-6C8F190D36BC}"/>
              </a:ext>
            </a:extLst>
          </p:cNvPr>
          <p:cNvPicPr>
            <a:picLocks noChangeAspect="1"/>
          </p:cNvPicPr>
          <p:nvPr/>
        </p:nvPicPr>
        <p:blipFill>
          <a:blip r:embed="rId4"/>
          <a:srcRect t="19592" r="-1" b="-1"/>
          <a:stretch>
            <a:fillRect/>
          </a:stretch>
        </p:blipFill>
        <p:spPr>
          <a:xfrm>
            <a:off x="20" y="9"/>
            <a:ext cx="7279893" cy="3895335"/>
          </a:xfrm>
          <a:custGeom>
            <a:avLst/>
            <a:gdLst/>
            <a:ahLst/>
            <a:cxnLst/>
            <a:rect l="l" t="t" r="r" b="b"/>
            <a:pathLst>
              <a:path w="7279913" h="3895335">
                <a:moveTo>
                  <a:pt x="0" y="0"/>
                </a:moveTo>
                <a:lnTo>
                  <a:pt x="7279913" y="0"/>
                </a:lnTo>
                <a:lnTo>
                  <a:pt x="7279913" y="3116976"/>
                </a:lnTo>
                <a:lnTo>
                  <a:pt x="5011287" y="3116976"/>
                </a:lnTo>
                <a:lnTo>
                  <a:pt x="5011287" y="3895335"/>
                </a:lnTo>
                <a:lnTo>
                  <a:pt x="0" y="3895335"/>
                </a:lnTo>
                <a:close/>
              </a:path>
            </a:pathLst>
          </a:custGeom>
        </p:spPr>
      </p:pic>
      <p:sp>
        <p:nvSpPr>
          <p:cNvPr id="14" name="Rectangle 13">
            <a:extLst>
              <a:ext uri="{FF2B5EF4-FFF2-40B4-BE49-F238E27FC236}">
                <a16:creationId xmlns:a16="http://schemas.microsoft.com/office/drawing/2014/main" id="{73EDB3DA-AEF0-428A-A317-C42827E6C8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58302" y="0"/>
            <a:ext cx="3809132" cy="3116984"/>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A06AD8B-0227-4FF6-AEB4-C66C5A539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69422"/>
            <a:ext cx="5001186" cy="2788578"/>
          </a:xfrm>
          <a:prstGeom prst="rect">
            <a:avLst/>
          </a:prstGeom>
          <a:solidFill>
            <a:schemeClr val="bg2">
              <a:lumMod val="9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5DFACEB2-7564-4FB9-B739-C2CE339BA3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23904" y="0"/>
            <a:ext cx="768096" cy="6858000"/>
          </a:xfrm>
          <a:prstGeom prst="rect">
            <a:avLst/>
          </a:prstGeom>
          <a:solidFill>
            <a:srgbClr val="5B723C">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424204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1E0B1319-435D-00E5-C88D-DB0BF5086FB5}"/>
              </a:ext>
            </a:extLst>
          </p:cNvPr>
          <p:cNvPicPr>
            <a:picLocks noChangeAspect="1"/>
          </p:cNvPicPr>
          <p:nvPr/>
        </p:nvPicPr>
        <p:blipFill>
          <a:blip r:embed="rId3"/>
          <a:srcRect l="3364" r="1102" b="-2"/>
          <a:stretch>
            <a:fillRect/>
          </a:stretch>
        </p:blipFill>
        <p:spPr>
          <a:xfrm>
            <a:off x="5419264" y="3265080"/>
            <a:ext cx="6129269" cy="3592925"/>
          </a:xfrm>
          <a:prstGeom prst="rect">
            <a:avLst/>
          </a:prstGeom>
        </p:spPr>
      </p:pic>
      <p:pic>
        <p:nvPicPr>
          <p:cNvPr id="2" name="図 1">
            <a:extLst>
              <a:ext uri="{FF2B5EF4-FFF2-40B4-BE49-F238E27FC236}">
                <a16:creationId xmlns:a16="http://schemas.microsoft.com/office/drawing/2014/main" id="{15722DCB-6218-961E-3543-91B1AF3A0A0E}"/>
              </a:ext>
            </a:extLst>
          </p:cNvPr>
          <p:cNvPicPr>
            <a:picLocks noChangeAspect="1"/>
          </p:cNvPicPr>
          <p:nvPr/>
        </p:nvPicPr>
        <p:blipFill>
          <a:blip r:embed="rId4"/>
          <a:srcRect l="13105" r="2" b="2"/>
          <a:stretch>
            <a:fillRect/>
          </a:stretch>
        </p:blipFill>
        <p:spPr>
          <a:xfrm>
            <a:off x="643467" y="-5"/>
            <a:ext cx="6082711" cy="3920044"/>
          </a:xfrm>
          <a:custGeom>
            <a:avLst/>
            <a:gdLst/>
            <a:ahLst/>
            <a:cxnLst/>
            <a:rect l="l" t="t" r="r" b="b"/>
            <a:pathLst>
              <a:path w="6082711" h="3920044">
                <a:moveTo>
                  <a:pt x="0" y="0"/>
                </a:moveTo>
                <a:lnTo>
                  <a:pt x="6082711" y="0"/>
                </a:lnTo>
                <a:lnTo>
                  <a:pt x="6082711" y="3103225"/>
                </a:lnTo>
                <a:lnTo>
                  <a:pt x="4614930" y="3103225"/>
                </a:lnTo>
                <a:lnTo>
                  <a:pt x="4614930" y="3920044"/>
                </a:lnTo>
                <a:lnTo>
                  <a:pt x="0" y="3920044"/>
                </a:lnTo>
                <a:close/>
              </a:path>
            </a:pathLst>
          </a:custGeom>
        </p:spPr>
      </p:pic>
      <p:sp>
        <p:nvSpPr>
          <p:cNvPr id="8" name="Rectangle 7">
            <a:extLst>
              <a:ext uri="{FF2B5EF4-FFF2-40B4-BE49-F238E27FC236}">
                <a16:creationId xmlns:a16="http://schemas.microsoft.com/office/drawing/2014/main" id="{E97C36FC-DEAA-4DCA-B0AB-7F9357FA40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7045" y="643467"/>
            <a:ext cx="4661488" cy="2460741"/>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78C38CD-A630-49FF-8417-6792A2B13F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8" y="4080063"/>
            <a:ext cx="4614930" cy="2156145"/>
          </a:xfrm>
          <a:prstGeom prst="rect">
            <a:avLst/>
          </a:prstGeom>
          <a:solidFill>
            <a:schemeClr val="tx1">
              <a:lumMod val="50000"/>
              <a:lumOff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182668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7">
            <a:extLst>
              <a:ext uri="{FF2B5EF4-FFF2-40B4-BE49-F238E27FC236}">
                <a16:creationId xmlns:a16="http://schemas.microsoft.com/office/drawing/2014/main" id="{854ECEBE-9353-406C-9313-02A517A310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Meiryo"/>
            </a:endParaRPr>
          </a:p>
        </p:txBody>
      </p:sp>
      <p:sp>
        <p:nvSpPr>
          <p:cNvPr id="19" name="Freeform: Shape 9">
            <a:extLst>
              <a:ext uri="{FF2B5EF4-FFF2-40B4-BE49-F238E27FC236}">
                <a16:creationId xmlns:a16="http://schemas.microsoft.com/office/drawing/2014/main" id="{86806086-A782-4311-A63B-1A68574D80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902" y="-15901"/>
            <a:ext cx="6578337" cy="5814891"/>
          </a:xfrm>
          <a:custGeom>
            <a:avLst/>
            <a:gdLst>
              <a:gd name="connsiteX0" fmla="*/ 1667657 w 6578337"/>
              <a:gd name="connsiteY0" fmla="*/ 0 h 5814891"/>
              <a:gd name="connsiteX1" fmla="*/ 5296215 w 6578337"/>
              <a:gd name="connsiteY1" fmla="*/ 0 h 5814891"/>
              <a:gd name="connsiteX2" fmla="*/ 5354505 w 6578337"/>
              <a:gd name="connsiteY2" fmla="*/ 38974 h 5814891"/>
              <a:gd name="connsiteX3" fmla="*/ 5772761 w 6578337"/>
              <a:gd name="connsiteY3" fmla="*/ 430996 h 5814891"/>
              <a:gd name="connsiteX4" fmla="*/ 6578337 w 6578337"/>
              <a:gd name="connsiteY4" fmla="*/ 2842158 h 5814891"/>
              <a:gd name="connsiteX5" fmla="*/ 6219497 w 6578337"/>
              <a:gd name="connsiteY5" fmla="*/ 3831001 h 5814891"/>
              <a:gd name="connsiteX6" fmla="*/ 5157059 w 6578337"/>
              <a:gd name="connsiteY6" fmla="*/ 4751758 h 5814891"/>
              <a:gd name="connsiteX7" fmla="*/ 4923464 w 6578337"/>
              <a:gd name="connsiteY7" fmla="*/ 4927890 h 5814891"/>
              <a:gd name="connsiteX8" fmla="*/ 3004017 w 6578337"/>
              <a:gd name="connsiteY8" fmla="*/ 5814891 h 5814891"/>
              <a:gd name="connsiteX9" fmla="*/ 475534 w 6578337"/>
              <a:gd name="connsiteY9" fmla="*/ 4373098 h 5814891"/>
              <a:gd name="connsiteX10" fmla="*/ 206071 w 6578337"/>
              <a:gd name="connsiteY10" fmla="*/ 4004246 h 5814891"/>
              <a:gd name="connsiteX11" fmla="*/ 79385 w 6578337"/>
              <a:gd name="connsiteY11" fmla="*/ 3833508 h 5814891"/>
              <a:gd name="connsiteX12" fmla="*/ 0 w 6578337"/>
              <a:gd name="connsiteY12" fmla="*/ 3721725 h 5814891"/>
              <a:gd name="connsiteX13" fmla="*/ 0 w 6578337"/>
              <a:gd name="connsiteY13" fmla="*/ 1581323 h 5814891"/>
              <a:gd name="connsiteX14" fmla="*/ 168477 w 6578337"/>
              <a:gd name="connsiteY14" fmla="*/ 1300525 h 5814891"/>
              <a:gd name="connsiteX15" fmla="*/ 885512 w 6578337"/>
              <a:gd name="connsiteY15" fmla="*/ 515238 h 5814891"/>
              <a:gd name="connsiteX16" fmla="*/ 1494824 w 6578337"/>
              <a:gd name="connsiteY16" fmla="*/ 90742 h 5814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578337" h="5814891">
                <a:moveTo>
                  <a:pt x="1667657" y="0"/>
                </a:moveTo>
                <a:lnTo>
                  <a:pt x="5296215" y="0"/>
                </a:lnTo>
                <a:lnTo>
                  <a:pt x="5354505" y="38974"/>
                </a:lnTo>
                <a:cubicBezTo>
                  <a:pt x="5505893" y="152699"/>
                  <a:pt x="5645664" y="283643"/>
                  <a:pt x="5772761" y="430996"/>
                </a:cubicBezTo>
                <a:cubicBezTo>
                  <a:pt x="6292274" y="1033532"/>
                  <a:pt x="6578337" y="1889809"/>
                  <a:pt x="6578337" y="2842158"/>
                </a:cubicBezTo>
                <a:cubicBezTo>
                  <a:pt x="6578337" y="3222117"/>
                  <a:pt x="6467617" y="3527065"/>
                  <a:pt x="6219497" y="3831001"/>
                </a:cubicBezTo>
                <a:cubicBezTo>
                  <a:pt x="5959965" y="4148933"/>
                  <a:pt x="5569997" y="4441763"/>
                  <a:pt x="5157059" y="4751758"/>
                </a:cubicBezTo>
                <a:cubicBezTo>
                  <a:pt x="5080873" y="4808882"/>
                  <a:pt x="5002168" y="4868026"/>
                  <a:pt x="4923464" y="4927890"/>
                </a:cubicBezTo>
                <a:cubicBezTo>
                  <a:pt x="4218974" y="5463640"/>
                  <a:pt x="3704799" y="5814891"/>
                  <a:pt x="3004017" y="5814891"/>
                </a:cubicBezTo>
                <a:cubicBezTo>
                  <a:pt x="1936240" y="5814891"/>
                  <a:pt x="1180025" y="5383723"/>
                  <a:pt x="475534" y="4373098"/>
                </a:cubicBezTo>
                <a:cubicBezTo>
                  <a:pt x="383343" y="4240819"/>
                  <a:pt x="293225" y="4120515"/>
                  <a:pt x="206071" y="4004246"/>
                </a:cubicBezTo>
                <a:cubicBezTo>
                  <a:pt x="160920" y="3943985"/>
                  <a:pt x="118700" y="3887339"/>
                  <a:pt x="79385" y="3833508"/>
                </a:cubicBezTo>
                <a:lnTo>
                  <a:pt x="0" y="3721725"/>
                </a:lnTo>
                <a:lnTo>
                  <a:pt x="0" y="1581323"/>
                </a:lnTo>
                <a:lnTo>
                  <a:pt x="168477" y="1300525"/>
                </a:lnTo>
                <a:cubicBezTo>
                  <a:pt x="359173" y="1017017"/>
                  <a:pt x="599372" y="753795"/>
                  <a:pt x="885512" y="515238"/>
                </a:cubicBezTo>
                <a:cubicBezTo>
                  <a:pt x="1073010" y="358870"/>
                  <a:pt x="1278109" y="216205"/>
                  <a:pt x="1494824" y="90742"/>
                </a:cubicBezTo>
                <a:close/>
              </a:path>
            </a:pathLst>
          </a:custGeom>
          <a:noFill/>
          <a:ln w="19050">
            <a:solidFill>
              <a:srgbClr val="FFFFFF">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2" name="図 1" descr="皿の上の食べ物&#10;&#10;AI によって生成されたコンテンツは間違っている可能性があります。">
            <a:extLst>
              <a:ext uri="{FF2B5EF4-FFF2-40B4-BE49-F238E27FC236}">
                <a16:creationId xmlns:a16="http://schemas.microsoft.com/office/drawing/2014/main" id="{E8AD24F3-5B10-9D32-492B-5B8B91925276}"/>
              </a:ext>
            </a:extLst>
          </p:cNvPr>
          <p:cNvPicPr>
            <a:picLocks noChangeAspect="1"/>
          </p:cNvPicPr>
          <p:nvPr/>
        </p:nvPicPr>
        <p:blipFill>
          <a:blip r:embed="rId3"/>
          <a:srcRect l="22011" r="3099" b="-1"/>
          <a:stretch>
            <a:fillRect/>
          </a:stretch>
        </p:blipFill>
        <p:spPr>
          <a:xfrm>
            <a:off x="20" y="-2"/>
            <a:ext cx="6323142" cy="5593660"/>
          </a:xfrm>
          <a:custGeom>
            <a:avLst/>
            <a:gdLst/>
            <a:ahLst/>
            <a:cxnLst/>
            <a:rect l="l" t="t" r="r" b="b"/>
            <a:pathLst>
              <a:path w="6323162" h="5593660">
                <a:moveTo>
                  <a:pt x="2177447" y="0"/>
                </a:moveTo>
                <a:lnTo>
                  <a:pt x="4826316" y="0"/>
                </a:lnTo>
                <a:lnTo>
                  <a:pt x="4971508" y="75777"/>
                </a:lnTo>
                <a:cubicBezTo>
                  <a:pt x="5197582" y="210111"/>
                  <a:pt x="5400550" y="381325"/>
                  <a:pt x="5577109" y="586873"/>
                </a:cubicBezTo>
                <a:cubicBezTo>
                  <a:pt x="6058235" y="1147205"/>
                  <a:pt x="6323162" y="1943505"/>
                  <a:pt x="6323162" y="2829148"/>
                </a:cubicBezTo>
                <a:cubicBezTo>
                  <a:pt x="6323162" y="3182494"/>
                  <a:pt x="6220623" y="3466081"/>
                  <a:pt x="5990836" y="3748729"/>
                </a:cubicBezTo>
                <a:cubicBezTo>
                  <a:pt x="5750480" y="4044392"/>
                  <a:pt x="5389327" y="4316711"/>
                  <a:pt x="5006899" y="4604992"/>
                </a:cubicBezTo>
                <a:cubicBezTo>
                  <a:pt x="4936343" y="4658116"/>
                  <a:pt x="4863453" y="4713117"/>
                  <a:pt x="4790566" y="4768788"/>
                </a:cubicBezTo>
                <a:cubicBezTo>
                  <a:pt x="4138128" y="5267012"/>
                  <a:pt x="3661945" y="5593660"/>
                  <a:pt x="3012943" y="5593660"/>
                </a:cubicBezTo>
                <a:cubicBezTo>
                  <a:pt x="2024062" y="5593660"/>
                  <a:pt x="1323723" y="5192693"/>
                  <a:pt x="671286" y="4252856"/>
                </a:cubicBezTo>
                <a:cubicBezTo>
                  <a:pt x="585906" y="4129842"/>
                  <a:pt x="502446" y="4017964"/>
                  <a:pt x="421733" y="3909839"/>
                </a:cubicBezTo>
                <a:cubicBezTo>
                  <a:pt x="254471" y="3685679"/>
                  <a:pt x="130655" y="3515312"/>
                  <a:pt x="48655" y="3351082"/>
                </a:cubicBezTo>
                <a:lnTo>
                  <a:pt x="0" y="3239820"/>
                </a:lnTo>
                <a:lnTo>
                  <a:pt x="0" y="2248150"/>
                </a:lnTo>
                <a:lnTo>
                  <a:pt x="1658" y="2239520"/>
                </a:lnTo>
                <a:cubicBezTo>
                  <a:pt x="51657" y="2045089"/>
                  <a:pt x="126469" y="1853225"/>
                  <a:pt x="225714" y="1665285"/>
                </a:cubicBezTo>
                <a:cubicBezTo>
                  <a:pt x="419948" y="1297585"/>
                  <a:pt x="697641" y="961011"/>
                  <a:pt x="1050970" y="665214"/>
                </a:cubicBezTo>
                <a:cubicBezTo>
                  <a:pt x="1311437" y="447090"/>
                  <a:pt x="1608578" y="257641"/>
                  <a:pt x="1923692" y="107844"/>
                </a:cubicBezTo>
                <a:close/>
              </a:path>
            </a:pathLst>
          </a:custGeom>
        </p:spPr>
      </p:pic>
      <p:sp>
        <p:nvSpPr>
          <p:cNvPr id="20" name="Freeform: Shape 11">
            <a:extLst>
              <a:ext uri="{FF2B5EF4-FFF2-40B4-BE49-F238E27FC236}">
                <a16:creationId xmlns:a16="http://schemas.microsoft.com/office/drawing/2014/main" id="{CE71458B-DF80-43DF-9693-2EC3878ACA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323162" cy="5593660"/>
          </a:xfrm>
          <a:custGeom>
            <a:avLst/>
            <a:gdLst>
              <a:gd name="connsiteX0" fmla="*/ 2177447 w 6323162"/>
              <a:gd name="connsiteY0" fmla="*/ 0 h 5593660"/>
              <a:gd name="connsiteX1" fmla="*/ 2572776 w 6323162"/>
              <a:gd name="connsiteY1" fmla="*/ 0 h 5593660"/>
              <a:gd name="connsiteX2" fmla="*/ 2279674 w 6323162"/>
              <a:gd name="connsiteY2" fmla="*/ 98163 h 5593660"/>
              <a:gd name="connsiteX3" fmla="*/ 1163390 w 6323162"/>
              <a:gd name="connsiteY3" fmla="*/ 758946 h 5593660"/>
              <a:gd name="connsiteX4" fmla="*/ 391288 w 6323162"/>
              <a:gd name="connsiteY4" fmla="*/ 1711778 h 5593660"/>
              <a:gd name="connsiteX5" fmla="*/ 111318 w 6323162"/>
              <a:gd name="connsiteY5" fmla="*/ 2820666 h 5593660"/>
              <a:gd name="connsiteX6" fmla="*/ 574682 w 6323162"/>
              <a:gd name="connsiteY6" fmla="*/ 3850310 h 5593660"/>
              <a:gd name="connsiteX7" fmla="*/ 808161 w 6323162"/>
              <a:gd name="connsiteY7" fmla="*/ 4177123 h 5593660"/>
              <a:gd name="connsiteX8" fmla="*/ 2998992 w 6323162"/>
              <a:gd name="connsiteY8" fmla="*/ 5454594 h 5593660"/>
              <a:gd name="connsiteX9" fmla="*/ 4662117 w 6323162"/>
              <a:gd name="connsiteY9" fmla="*/ 4668685 h 5593660"/>
              <a:gd name="connsiteX10" fmla="*/ 4864518 w 6323162"/>
              <a:gd name="connsiteY10" fmla="*/ 4512627 h 5593660"/>
              <a:gd name="connsiteX11" fmla="*/ 5785079 w 6323162"/>
              <a:gd name="connsiteY11" fmla="*/ 3696808 h 5593660"/>
              <a:gd name="connsiteX12" fmla="*/ 6095999 w 6323162"/>
              <a:gd name="connsiteY12" fmla="*/ 2820666 h 5593660"/>
              <a:gd name="connsiteX13" fmla="*/ 5397999 w 6323162"/>
              <a:gd name="connsiteY13" fmla="*/ 684305 h 5593660"/>
              <a:gd name="connsiteX14" fmla="*/ 4612801 w 6323162"/>
              <a:gd name="connsiteY14" fmla="*/ 81166 h 5593660"/>
              <a:gd name="connsiteX15" fmla="*/ 4406067 w 6323162"/>
              <a:gd name="connsiteY15" fmla="*/ 0 h 5593660"/>
              <a:gd name="connsiteX16" fmla="*/ 4826316 w 6323162"/>
              <a:gd name="connsiteY16" fmla="*/ 0 h 5593660"/>
              <a:gd name="connsiteX17" fmla="*/ 4971508 w 6323162"/>
              <a:gd name="connsiteY17" fmla="*/ 75777 h 5593660"/>
              <a:gd name="connsiteX18" fmla="*/ 5577109 w 6323162"/>
              <a:gd name="connsiteY18" fmla="*/ 586873 h 5593660"/>
              <a:gd name="connsiteX19" fmla="*/ 6323162 w 6323162"/>
              <a:gd name="connsiteY19" fmla="*/ 2829148 h 5593660"/>
              <a:gd name="connsiteX20" fmla="*/ 5990836 w 6323162"/>
              <a:gd name="connsiteY20" fmla="*/ 3748729 h 5593660"/>
              <a:gd name="connsiteX21" fmla="*/ 5006899 w 6323162"/>
              <a:gd name="connsiteY21" fmla="*/ 4604992 h 5593660"/>
              <a:gd name="connsiteX22" fmla="*/ 4790566 w 6323162"/>
              <a:gd name="connsiteY22" fmla="*/ 4768788 h 5593660"/>
              <a:gd name="connsiteX23" fmla="*/ 3012943 w 6323162"/>
              <a:gd name="connsiteY23" fmla="*/ 5593660 h 5593660"/>
              <a:gd name="connsiteX24" fmla="*/ 671286 w 6323162"/>
              <a:gd name="connsiteY24" fmla="*/ 4252856 h 5593660"/>
              <a:gd name="connsiteX25" fmla="*/ 421733 w 6323162"/>
              <a:gd name="connsiteY25" fmla="*/ 3909839 h 5593660"/>
              <a:gd name="connsiteX26" fmla="*/ 48655 w 6323162"/>
              <a:gd name="connsiteY26" fmla="*/ 3351082 h 5593660"/>
              <a:gd name="connsiteX27" fmla="*/ 0 w 6323162"/>
              <a:gd name="connsiteY27" fmla="*/ 3239820 h 5593660"/>
              <a:gd name="connsiteX28" fmla="*/ 0 w 6323162"/>
              <a:gd name="connsiteY28" fmla="*/ 2248150 h 5593660"/>
              <a:gd name="connsiteX29" fmla="*/ 1658 w 6323162"/>
              <a:gd name="connsiteY29" fmla="*/ 2239520 h 5593660"/>
              <a:gd name="connsiteX30" fmla="*/ 225714 w 6323162"/>
              <a:gd name="connsiteY30" fmla="*/ 1665285 h 5593660"/>
              <a:gd name="connsiteX31" fmla="*/ 1050970 w 6323162"/>
              <a:gd name="connsiteY31" fmla="*/ 665214 h 5593660"/>
              <a:gd name="connsiteX32" fmla="*/ 1923692 w 6323162"/>
              <a:gd name="connsiteY32" fmla="*/ 107844 h 559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323162" h="5593660">
                <a:moveTo>
                  <a:pt x="2177447" y="0"/>
                </a:moveTo>
                <a:lnTo>
                  <a:pt x="2572776" y="0"/>
                </a:lnTo>
                <a:lnTo>
                  <a:pt x="2279674" y="98163"/>
                </a:lnTo>
                <a:cubicBezTo>
                  <a:pt x="1874231" y="253327"/>
                  <a:pt x="1488311" y="481852"/>
                  <a:pt x="1163390" y="758946"/>
                </a:cubicBezTo>
                <a:cubicBezTo>
                  <a:pt x="832819" y="1040772"/>
                  <a:pt x="573013" y="1361447"/>
                  <a:pt x="391288" y="1711778"/>
                </a:cubicBezTo>
                <a:cubicBezTo>
                  <a:pt x="205583" y="2069903"/>
                  <a:pt x="111318" y="2442986"/>
                  <a:pt x="111318" y="2820666"/>
                </a:cubicBezTo>
                <a:cubicBezTo>
                  <a:pt x="111318" y="3201031"/>
                  <a:pt x="261705" y="3423166"/>
                  <a:pt x="574682" y="3850310"/>
                </a:cubicBezTo>
                <a:cubicBezTo>
                  <a:pt x="650197" y="3953327"/>
                  <a:pt x="728281" y="4059920"/>
                  <a:pt x="808161" y="4177123"/>
                </a:cubicBezTo>
                <a:cubicBezTo>
                  <a:pt x="1418574" y="5072567"/>
                  <a:pt x="2073806" y="5454594"/>
                  <a:pt x="2998992" y="5454594"/>
                </a:cubicBezTo>
                <a:cubicBezTo>
                  <a:pt x="3606192" y="5454594"/>
                  <a:pt x="4051705" y="5143376"/>
                  <a:pt x="4662117" y="4668685"/>
                </a:cubicBezTo>
                <a:cubicBezTo>
                  <a:pt x="4730310" y="4615645"/>
                  <a:pt x="4798505" y="4563242"/>
                  <a:pt x="4864518" y="4512627"/>
                </a:cubicBezTo>
                <a:cubicBezTo>
                  <a:pt x="5222313" y="4237963"/>
                  <a:pt x="5560204" y="3978506"/>
                  <a:pt x="5785079" y="3696808"/>
                </a:cubicBezTo>
                <a:cubicBezTo>
                  <a:pt x="6000066" y="3427513"/>
                  <a:pt x="6095999" y="3157320"/>
                  <a:pt x="6095999" y="2820666"/>
                </a:cubicBezTo>
                <a:cubicBezTo>
                  <a:pt x="6095999" y="1976856"/>
                  <a:pt x="5848138" y="1218170"/>
                  <a:pt x="5397999" y="684305"/>
                </a:cubicBezTo>
                <a:cubicBezTo>
                  <a:pt x="5177750" y="423188"/>
                  <a:pt x="4913577" y="220223"/>
                  <a:pt x="4612801" y="81166"/>
                </a:cubicBezTo>
                <a:lnTo>
                  <a:pt x="4406067" y="0"/>
                </a:lnTo>
                <a:lnTo>
                  <a:pt x="4826316" y="0"/>
                </a:lnTo>
                <a:lnTo>
                  <a:pt x="4971508" y="75777"/>
                </a:lnTo>
                <a:cubicBezTo>
                  <a:pt x="5197582" y="210111"/>
                  <a:pt x="5400550" y="381325"/>
                  <a:pt x="5577109" y="586873"/>
                </a:cubicBezTo>
                <a:cubicBezTo>
                  <a:pt x="6058235" y="1147205"/>
                  <a:pt x="6323162" y="1943505"/>
                  <a:pt x="6323162" y="2829148"/>
                </a:cubicBezTo>
                <a:cubicBezTo>
                  <a:pt x="6323162" y="3182494"/>
                  <a:pt x="6220623" y="3466081"/>
                  <a:pt x="5990836" y="3748729"/>
                </a:cubicBezTo>
                <a:cubicBezTo>
                  <a:pt x="5750480" y="4044392"/>
                  <a:pt x="5389327" y="4316711"/>
                  <a:pt x="5006899" y="4604992"/>
                </a:cubicBezTo>
                <a:cubicBezTo>
                  <a:pt x="4936343" y="4658116"/>
                  <a:pt x="4863453" y="4713117"/>
                  <a:pt x="4790566" y="4768788"/>
                </a:cubicBezTo>
                <a:cubicBezTo>
                  <a:pt x="4138128" y="5267012"/>
                  <a:pt x="3661945" y="5593660"/>
                  <a:pt x="3012943" y="5593660"/>
                </a:cubicBezTo>
                <a:cubicBezTo>
                  <a:pt x="2024062" y="5593660"/>
                  <a:pt x="1323723" y="5192693"/>
                  <a:pt x="671286" y="4252856"/>
                </a:cubicBezTo>
                <a:cubicBezTo>
                  <a:pt x="585906" y="4129842"/>
                  <a:pt x="502446" y="4017964"/>
                  <a:pt x="421733" y="3909839"/>
                </a:cubicBezTo>
                <a:cubicBezTo>
                  <a:pt x="254471" y="3685679"/>
                  <a:pt x="130655" y="3515312"/>
                  <a:pt x="48655" y="3351082"/>
                </a:cubicBezTo>
                <a:lnTo>
                  <a:pt x="0" y="3239820"/>
                </a:lnTo>
                <a:lnTo>
                  <a:pt x="0" y="2248150"/>
                </a:lnTo>
                <a:lnTo>
                  <a:pt x="1658" y="2239520"/>
                </a:lnTo>
                <a:cubicBezTo>
                  <a:pt x="51657" y="2045089"/>
                  <a:pt x="126469" y="1853225"/>
                  <a:pt x="225714" y="1665285"/>
                </a:cubicBezTo>
                <a:cubicBezTo>
                  <a:pt x="419948" y="1297585"/>
                  <a:pt x="697641" y="961011"/>
                  <a:pt x="1050970" y="665214"/>
                </a:cubicBezTo>
                <a:cubicBezTo>
                  <a:pt x="1311437" y="447090"/>
                  <a:pt x="1608578" y="257641"/>
                  <a:pt x="1923692" y="107844"/>
                </a:cubicBezTo>
                <a:close/>
              </a:path>
            </a:pathLst>
          </a:custGeom>
          <a:solidFill>
            <a:srgbClr val="FFFFFF">
              <a:alpha val="60000"/>
            </a:srgb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Freeform: Shape 13">
            <a:extLst>
              <a:ext uri="{FF2B5EF4-FFF2-40B4-BE49-F238E27FC236}">
                <a16:creationId xmlns:a16="http://schemas.microsoft.com/office/drawing/2014/main" id="{DE1994AC-22D1-4B48-9EDA-BE373E7045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41758" y="1415331"/>
            <a:ext cx="5665992" cy="5466522"/>
          </a:xfrm>
          <a:custGeom>
            <a:avLst/>
            <a:gdLst>
              <a:gd name="connsiteX0" fmla="*/ 3113576 w 5665992"/>
              <a:gd name="connsiteY0" fmla="*/ 1556 h 5401530"/>
              <a:gd name="connsiteX1" fmla="*/ 4468777 w 5665992"/>
              <a:gd name="connsiteY1" fmla="*/ 405866 h 5401530"/>
              <a:gd name="connsiteX2" fmla="*/ 5525792 w 5665992"/>
              <a:gd name="connsiteY2" fmla="*/ 1317461 h 5401530"/>
              <a:gd name="connsiteX3" fmla="*/ 5665992 w 5665992"/>
              <a:gd name="connsiteY3" fmla="*/ 1506159 h 5401530"/>
              <a:gd name="connsiteX4" fmla="*/ 5665992 w 5665992"/>
              <a:gd name="connsiteY4" fmla="*/ 5401530 h 5401530"/>
              <a:gd name="connsiteX5" fmla="*/ 965932 w 5665992"/>
              <a:gd name="connsiteY5" fmla="*/ 5401530 h 5401530"/>
              <a:gd name="connsiteX6" fmla="*/ 836753 w 5665992"/>
              <a:gd name="connsiteY6" fmla="*/ 5181943 h 5401530"/>
              <a:gd name="connsiteX7" fmla="*/ 509793 w 5665992"/>
              <a:gd name="connsiteY7" fmla="*/ 4458111 h 5401530"/>
              <a:gd name="connsiteX8" fmla="*/ 251995 w 5665992"/>
              <a:gd name="connsiteY8" fmla="*/ 1805844 h 5401530"/>
              <a:gd name="connsiteX9" fmla="*/ 3113576 w 5665992"/>
              <a:gd name="connsiteY9" fmla="*/ 1556 h 5401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65992" h="5401530">
                <a:moveTo>
                  <a:pt x="3113576" y="1556"/>
                </a:moveTo>
                <a:cubicBezTo>
                  <a:pt x="3559807" y="16866"/>
                  <a:pt x="4018025" y="145625"/>
                  <a:pt x="4468777" y="405866"/>
                </a:cubicBezTo>
                <a:cubicBezTo>
                  <a:pt x="4871803" y="638554"/>
                  <a:pt x="5229811" y="952545"/>
                  <a:pt x="5525792" y="1317461"/>
                </a:cubicBezTo>
                <a:lnTo>
                  <a:pt x="5665992" y="1506159"/>
                </a:lnTo>
                <a:lnTo>
                  <a:pt x="5665992" y="5401530"/>
                </a:lnTo>
                <a:lnTo>
                  <a:pt x="965932" y="5401530"/>
                </a:lnTo>
                <a:lnTo>
                  <a:pt x="836753" y="5181943"/>
                </a:lnTo>
                <a:cubicBezTo>
                  <a:pt x="713569" y="4953383"/>
                  <a:pt x="611679" y="4708683"/>
                  <a:pt x="509793" y="4458111"/>
                </a:cubicBezTo>
                <a:cubicBezTo>
                  <a:pt x="136790" y="3540808"/>
                  <a:pt x="-278612" y="2724882"/>
                  <a:pt x="251995" y="1805844"/>
                </a:cubicBezTo>
                <a:cubicBezTo>
                  <a:pt x="911122" y="664202"/>
                  <a:pt x="1973207" y="-37572"/>
                  <a:pt x="3113576" y="1556"/>
                </a:cubicBezTo>
                <a:close/>
              </a:path>
            </a:pathLst>
          </a:custGeom>
          <a:noFill/>
          <a:ln w="19050">
            <a:solidFill>
              <a:srgbClr val="FFFFFF">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pic>
        <p:nvPicPr>
          <p:cNvPr id="3" name="図 2" descr="壁に貼られたポスター&#10;&#10;AI によって生成されたコンテンツは間違っている可能性があります。">
            <a:extLst>
              <a:ext uri="{FF2B5EF4-FFF2-40B4-BE49-F238E27FC236}">
                <a16:creationId xmlns:a16="http://schemas.microsoft.com/office/drawing/2014/main" id="{02CD6DC7-DB32-DFB0-B4EC-EC6E3BE5B9F6}"/>
              </a:ext>
            </a:extLst>
          </p:cNvPr>
          <p:cNvPicPr>
            <a:picLocks noChangeAspect="1"/>
          </p:cNvPicPr>
          <p:nvPr/>
        </p:nvPicPr>
        <p:blipFill>
          <a:blip r:embed="rId4"/>
          <a:srcRect r="-1" b="4139"/>
          <a:stretch>
            <a:fillRect/>
          </a:stretch>
        </p:blipFill>
        <p:spPr>
          <a:xfrm>
            <a:off x="6795930" y="1685367"/>
            <a:ext cx="5396070" cy="5172635"/>
          </a:xfrm>
          <a:custGeom>
            <a:avLst/>
            <a:gdLst/>
            <a:ahLst/>
            <a:cxnLst/>
            <a:rect l="l" t="t" r="r" b="b"/>
            <a:pathLst>
              <a:path w="5396070" h="5172635">
                <a:moveTo>
                  <a:pt x="2809770" y="1442"/>
                </a:moveTo>
                <a:cubicBezTo>
                  <a:pt x="3212462" y="15635"/>
                  <a:pt x="3625968" y="134989"/>
                  <a:pt x="4032739" y="376223"/>
                </a:cubicBezTo>
                <a:cubicBezTo>
                  <a:pt x="4589656" y="706501"/>
                  <a:pt x="5051318" y="1213487"/>
                  <a:pt x="5362614" y="1796088"/>
                </a:cubicBezTo>
                <a:lnTo>
                  <a:pt x="5396070" y="1864600"/>
                </a:lnTo>
                <a:lnTo>
                  <a:pt x="5396070" y="4888539"/>
                </a:lnTo>
                <a:lnTo>
                  <a:pt x="5373530" y="4924165"/>
                </a:lnTo>
                <a:cubicBezTo>
                  <a:pt x="5310112" y="5013254"/>
                  <a:pt x="5241620" y="5088864"/>
                  <a:pt x="5168684" y="5154829"/>
                </a:cubicBezTo>
                <a:lnTo>
                  <a:pt x="5146924" y="5172635"/>
                </a:lnTo>
                <a:lnTo>
                  <a:pt x="987172" y="5172635"/>
                </a:lnTo>
                <a:lnTo>
                  <a:pt x="842383" y="4959392"/>
                </a:lnTo>
                <a:cubicBezTo>
                  <a:pt x="689919" y="4704655"/>
                  <a:pt x="574982" y="4422821"/>
                  <a:pt x="460051" y="4132485"/>
                </a:cubicBezTo>
                <a:cubicBezTo>
                  <a:pt x="123442" y="3282182"/>
                  <a:pt x="-251427" y="2525854"/>
                  <a:pt x="227408" y="1673941"/>
                </a:cubicBezTo>
                <a:cubicBezTo>
                  <a:pt x="822220" y="615687"/>
                  <a:pt x="1780673" y="-34829"/>
                  <a:pt x="2809770" y="1442"/>
                </a:cubicBezTo>
                <a:close/>
              </a:path>
            </a:pathLst>
          </a:custGeom>
        </p:spPr>
      </p:pic>
      <p:sp>
        <p:nvSpPr>
          <p:cNvPr id="22" name="Freeform: Shape 15">
            <a:extLst>
              <a:ext uri="{FF2B5EF4-FFF2-40B4-BE49-F238E27FC236}">
                <a16:creationId xmlns:a16="http://schemas.microsoft.com/office/drawing/2014/main" id="{22220111-5018-4EB7-A38B-79BD37F7C0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95930" y="1685365"/>
            <a:ext cx="5396070" cy="5172635"/>
          </a:xfrm>
          <a:custGeom>
            <a:avLst/>
            <a:gdLst>
              <a:gd name="connsiteX0" fmla="*/ 2809770 w 5396070"/>
              <a:gd name="connsiteY0" fmla="*/ 1442 h 5172635"/>
              <a:gd name="connsiteX1" fmla="*/ 4032739 w 5396070"/>
              <a:gd name="connsiteY1" fmla="*/ 376223 h 5172635"/>
              <a:gd name="connsiteX2" fmla="*/ 5362614 w 5396070"/>
              <a:gd name="connsiteY2" fmla="*/ 1796088 h 5172635"/>
              <a:gd name="connsiteX3" fmla="*/ 5396070 w 5396070"/>
              <a:gd name="connsiteY3" fmla="*/ 1864599 h 5172635"/>
              <a:gd name="connsiteX4" fmla="*/ 5396070 w 5396070"/>
              <a:gd name="connsiteY4" fmla="*/ 1981756 h 5172635"/>
              <a:gd name="connsiteX5" fmla="*/ 5363566 w 5396070"/>
              <a:gd name="connsiteY5" fmla="*/ 1915670 h 5172635"/>
              <a:gd name="connsiteX6" fmla="*/ 4071524 w 5396070"/>
              <a:gd name="connsiteY6" fmla="*/ 546090 h 5172635"/>
              <a:gd name="connsiteX7" fmla="*/ 2883346 w 5396070"/>
              <a:gd name="connsiteY7" fmla="*/ 184583 h 5172635"/>
              <a:gd name="connsiteX8" fmla="*/ 374449 w 5396070"/>
              <a:gd name="connsiteY8" fmla="*/ 1797850 h 5172635"/>
              <a:gd name="connsiteX9" fmla="*/ 600473 w 5396070"/>
              <a:gd name="connsiteY9" fmla="*/ 4169322 h 5172635"/>
              <a:gd name="connsiteX10" fmla="*/ 971928 w 5396070"/>
              <a:gd name="connsiteY10" fmla="*/ 4966944 h 5172635"/>
              <a:gd name="connsiteX11" fmla="*/ 1112598 w 5396070"/>
              <a:gd name="connsiteY11" fmla="*/ 5172635 h 5172635"/>
              <a:gd name="connsiteX12" fmla="*/ 987172 w 5396070"/>
              <a:gd name="connsiteY12" fmla="*/ 5172635 h 5172635"/>
              <a:gd name="connsiteX13" fmla="*/ 842383 w 5396070"/>
              <a:gd name="connsiteY13" fmla="*/ 4959392 h 5172635"/>
              <a:gd name="connsiteX14" fmla="*/ 460051 w 5396070"/>
              <a:gd name="connsiteY14" fmla="*/ 4132485 h 5172635"/>
              <a:gd name="connsiteX15" fmla="*/ 227408 w 5396070"/>
              <a:gd name="connsiteY15" fmla="*/ 1673941 h 5172635"/>
              <a:gd name="connsiteX16" fmla="*/ 2809770 w 5396070"/>
              <a:gd name="connsiteY16" fmla="*/ 1442 h 5172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396070" h="5172635">
                <a:moveTo>
                  <a:pt x="2809770" y="1442"/>
                </a:moveTo>
                <a:cubicBezTo>
                  <a:pt x="3212462" y="15635"/>
                  <a:pt x="3625968" y="134989"/>
                  <a:pt x="4032739" y="376223"/>
                </a:cubicBezTo>
                <a:cubicBezTo>
                  <a:pt x="4589656" y="706501"/>
                  <a:pt x="5051318" y="1213487"/>
                  <a:pt x="5362614" y="1796088"/>
                </a:cubicBezTo>
                <a:lnTo>
                  <a:pt x="5396070" y="1864599"/>
                </a:lnTo>
                <a:lnTo>
                  <a:pt x="5396070" y="1981756"/>
                </a:lnTo>
                <a:lnTo>
                  <a:pt x="5363566" y="1915670"/>
                </a:lnTo>
                <a:cubicBezTo>
                  <a:pt x="5061125" y="1353703"/>
                  <a:pt x="4612597" y="864671"/>
                  <a:pt x="4071524" y="546090"/>
                </a:cubicBezTo>
                <a:cubicBezTo>
                  <a:pt x="3676324" y="313400"/>
                  <a:pt x="3274582" y="198273"/>
                  <a:pt x="2883346" y="184583"/>
                </a:cubicBezTo>
                <a:cubicBezTo>
                  <a:pt x="1883526" y="149597"/>
                  <a:pt x="952339" y="777074"/>
                  <a:pt x="374449" y="1797850"/>
                </a:cubicBezTo>
                <a:cubicBezTo>
                  <a:pt x="-90765" y="2619591"/>
                  <a:pt x="273440" y="3349133"/>
                  <a:pt x="600473" y="4169322"/>
                </a:cubicBezTo>
                <a:cubicBezTo>
                  <a:pt x="712134" y="4449376"/>
                  <a:pt x="823802" y="4721229"/>
                  <a:pt x="971928" y="4966944"/>
                </a:cubicBezTo>
                <a:lnTo>
                  <a:pt x="1112598" y="5172635"/>
                </a:lnTo>
                <a:lnTo>
                  <a:pt x="987172" y="5172635"/>
                </a:lnTo>
                <a:lnTo>
                  <a:pt x="842383" y="4959392"/>
                </a:lnTo>
                <a:cubicBezTo>
                  <a:pt x="689919" y="4704655"/>
                  <a:pt x="574981" y="4422821"/>
                  <a:pt x="460051" y="4132485"/>
                </a:cubicBezTo>
                <a:cubicBezTo>
                  <a:pt x="123442" y="3282182"/>
                  <a:pt x="-251427" y="2525854"/>
                  <a:pt x="227408" y="1673941"/>
                </a:cubicBezTo>
                <a:cubicBezTo>
                  <a:pt x="822220" y="615687"/>
                  <a:pt x="1780673" y="-34829"/>
                  <a:pt x="2809770" y="1442"/>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Tree>
    <p:extLst>
      <p:ext uri="{BB962C8B-B14F-4D97-AF65-F5344CB8AC3E}">
        <p14:creationId xmlns:p14="http://schemas.microsoft.com/office/powerpoint/2010/main" val="17082444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図 1" descr="容器の中の料理&#10;&#10;AI によって生成されたコンテンツは間違っている可能性があります。">
            <a:extLst>
              <a:ext uri="{FF2B5EF4-FFF2-40B4-BE49-F238E27FC236}">
                <a16:creationId xmlns:a16="http://schemas.microsoft.com/office/drawing/2014/main" id="{3207F5BD-77AF-E44C-8C7E-D166C24AAEBA}"/>
              </a:ext>
            </a:extLst>
          </p:cNvPr>
          <p:cNvPicPr>
            <a:picLocks noChangeAspect="1"/>
          </p:cNvPicPr>
          <p:nvPr/>
        </p:nvPicPr>
        <p:blipFill>
          <a:blip r:embed="rId3"/>
          <a:srcRect t="13735" b="6412"/>
          <a:stretch>
            <a:fillRect/>
          </a:stretch>
        </p:blipFill>
        <p:spPr>
          <a:xfrm>
            <a:off x="457200" y="457200"/>
            <a:ext cx="11277600" cy="5943600"/>
          </a:xfrm>
          <a:prstGeom prst="rect">
            <a:avLst/>
          </a:prstGeom>
        </p:spPr>
      </p:pic>
    </p:spTree>
    <p:extLst>
      <p:ext uri="{BB962C8B-B14F-4D97-AF65-F5344CB8AC3E}">
        <p14:creationId xmlns:p14="http://schemas.microsoft.com/office/powerpoint/2010/main" val="26134178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527B32F-07F3-4C94-B09B-8C8F310F0D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9"/>
            <a:ext cx="768096" cy="6089895"/>
          </a:xfrm>
          <a:prstGeom prst="rect">
            <a:avLst/>
          </a:prstGeom>
          <a:solidFill>
            <a:srgbClr val="8043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図 1" descr="グリル, ワイヤー, 金属, フェンス が含まれている画像&#10;&#10;AI によって生成されたコンテンツは間違っている可能性があります。">
            <a:extLst>
              <a:ext uri="{FF2B5EF4-FFF2-40B4-BE49-F238E27FC236}">
                <a16:creationId xmlns:a16="http://schemas.microsoft.com/office/drawing/2014/main" id="{0FBCB203-438E-34C3-83B5-A4A989A047B1}"/>
              </a:ext>
            </a:extLst>
          </p:cNvPr>
          <p:cNvPicPr>
            <a:picLocks noChangeAspect="1"/>
          </p:cNvPicPr>
          <p:nvPr/>
        </p:nvPicPr>
        <p:blipFill>
          <a:blip r:embed="rId3"/>
          <a:srcRect t="8464" r="1" b="3330"/>
          <a:stretch>
            <a:fillRect/>
          </a:stretch>
        </p:blipFill>
        <p:spPr>
          <a:xfrm>
            <a:off x="6088088" y="3264090"/>
            <a:ext cx="6103911" cy="3593910"/>
          </a:xfrm>
          <a:prstGeom prst="rect">
            <a:avLst/>
          </a:prstGeom>
        </p:spPr>
      </p:pic>
      <p:pic>
        <p:nvPicPr>
          <p:cNvPr id="3" name="図 2" descr="ケーキを切っているナイフ&#10;&#10;AI によって生成されたコンテンツは間違っている可能性があります。">
            <a:extLst>
              <a:ext uri="{FF2B5EF4-FFF2-40B4-BE49-F238E27FC236}">
                <a16:creationId xmlns:a16="http://schemas.microsoft.com/office/drawing/2014/main" id="{BD99A7FA-CECD-24E4-7052-9E49BC026AB3}"/>
              </a:ext>
            </a:extLst>
          </p:cNvPr>
          <p:cNvPicPr>
            <a:picLocks noChangeAspect="1"/>
          </p:cNvPicPr>
          <p:nvPr/>
        </p:nvPicPr>
        <p:blipFill>
          <a:blip r:embed="rId4"/>
          <a:srcRect r="1883" b="-1"/>
          <a:stretch>
            <a:fillRect/>
          </a:stretch>
        </p:blipFill>
        <p:spPr>
          <a:xfrm>
            <a:off x="926036" y="9"/>
            <a:ext cx="7279913" cy="3895335"/>
          </a:xfrm>
          <a:custGeom>
            <a:avLst/>
            <a:gdLst/>
            <a:ahLst/>
            <a:cxnLst/>
            <a:rect l="l" t="t" r="r" b="b"/>
            <a:pathLst>
              <a:path w="7279913" h="3895335">
                <a:moveTo>
                  <a:pt x="0" y="0"/>
                </a:moveTo>
                <a:lnTo>
                  <a:pt x="7279913" y="0"/>
                </a:lnTo>
                <a:lnTo>
                  <a:pt x="7279913" y="3116976"/>
                </a:lnTo>
                <a:lnTo>
                  <a:pt x="5011287" y="3116976"/>
                </a:lnTo>
                <a:lnTo>
                  <a:pt x="5011287" y="3895335"/>
                </a:lnTo>
                <a:lnTo>
                  <a:pt x="0" y="3895335"/>
                </a:lnTo>
                <a:close/>
              </a:path>
            </a:pathLst>
          </a:custGeom>
        </p:spPr>
      </p:pic>
      <p:sp>
        <p:nvSpPr>
          <p:cNvPr id="10" name="Rectangle 9">
            <a:extLst>
              <a:ext uri="{FF2B5EF4-FFF2-40B4-BE49-F238E27FC236}">
                <a16:creationId xmlns:a16="http://schemas.microsoft.com/office/drawing/2014/main" id="{7F41D4CC-403D-465E-9223-3277868A5D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41417" y="643467"/>
            <a:ext cx="3850583" cy="2473517"/>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DC4C688-715E-4A31-AB90-6A5752887D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6036" y="4069422"/>
            <a:ext cx="5001186" cy="2020482"/>
          </a:xfrm>
          <a:prstGeom prst="rect">
            <a:avLst/>
          </a:prstGeom>
          <a:solidFill>
            <a:schemeClr val="bg2">
              <a:lumMod val="9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47788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図 3">
            <a:extLst>
              <a:ext uri="{FF2B5EF4-FFF2-40B4-BE49-F238E27FC236}">
                <a16:creationId xmlns:a16="http://schemas.microsoft.com/office/drawing/2014/main" id="{EAD822B4-D1C5-915A-83AA-2712CD4C6B50}"/>
              </a:ext>
            </a:extLst>
          </p:cNvPr>
          <p:cNvPicPr>
            <a:picLocks noChangeAspect="1"/>
          </p:cNvPicPr>
          <p:nvPr/>
        </p:nvPicPr>
        <p:blipFill>
          <a:blip r:embed="rId3"/>
          <a:srcRect l="982" r="4170" b="-1"/>
          <a:stretch>
            <a:fillRect/>
          </a:stretch>
        </p:blipFill>
        <p:spPr>
          <a:xfrm>
            <a:off x="191086" y="171715"/>
            <a:ext cx="5813197" cy="6129087"/>
          </a:xfrm>
          <a:prstGeom prst="rect">
            <a:avLst/>
          </a:prstGeom>
        </p:spPr>
      </p:pic>
      <p:pic>
        <p:nvPicPr>
          <p:cNvPr id="2" name="図 1" descr="鍋の中のピザ&#10;&#10;AI によって生成されたコンテンツは間違っている可能性があります。">
            <a:extLst>
              <a:ext uri="{FF2B5EF4-FFF2-40B4-BE49-F238E27FC236}">
                <a16:creationId xmlns:a16="http://schemas.microsoft.com/office/drawing/2014/main" id="{22DB5F0D-977B-07FB-B85D-49969EC9C6D4}"/>
              </a:ext>
            </a:extLst>
          </p:cNvPr>
          <p:cNvPicPr>
            <a:picLocks noChangeAspect="1"/>
          </p:cNvPicPr>
          <p:nvPr/>
        </p:nvPicPr>
        <p:blipFill>
          <a:blip r:embed="rId4"/>
          <a:srcRect t="11059" b="6773"/>
          <a:stretch>
            <a:fillRect/>
          </a:stretch>
        </p:blipFill>
        <p:spPr>
          <a:xfrm>
            <a:off x="6196929" y="171716"/>
            <a:ext cx="5803986" cy="3171422"/>
          </a:xfrm>
          <a:prstGeom prst="rect">
            <a:avLst/>
          </a:prstGeom>
        </p:spPr>
      </p:pic>
      <p:pic>
        <p:nvPicPr>
          <p:cNvPr id="3" name="図 2" descr="テーブルの上にサンドイッチとサラダ&#10;&#10;AI によって生成されたコンテンツは間違っている可能性があります。">
            <a:extLst>
              <a:ext uri="{FF2B5EF4-FFF2-40B4-BE49-F238E27FC236}">
                <a16:creationId xmlns:a16="http://schemas.microsoft.com/office/drawing/2014/main" id="{97DC96D5-6271-024C-F6F2-197652B839FA}"/>
              </a:ext>
            </a:extLst>
          </p:cNvPr>
          <p:cNvPicPr>
            <a:picLocks noChangeAspect="1"/>
          </p:cNvPicPr>
          <p:nvPr/>
        </p:nvPicPr>
        <p:blipFill>
          <a:blip r:embed="rId5"/>
          <a:srcRect t="3006" b="11018"/>
          <a:stretch>
            <a:fillRect/>
          </a:stretch>
        </p:blipFill>
        <p:spPr>
          <a:xfrm>
            <a:off x="6196929" y="3514856"/>
            <a:ext cx="5786386" cy="2785950"/>
          </a:xfrm>
          <a:prstGeom prst="rect">
            <a:avLst/>
          </a:prstGeom>
        </p:spPr>
      </p:pic>
    </p:spTree>
    <p:extLst>
      <p:ext uri="{BB962C8B-B14F-4D97-AF65-F5344CB8AC3E}">
        <p14:creationId xmlns:p14="http://schemas.microsoft.com/office/powerpoint/2010/main" val="14985635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99D2C73-08B0-4F6B-A8E9-4651E6BDBE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68DB88C-7EF2-487C-85D1-848F61F13E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図 2" descr="文字の書かれた紙&#10;&#10;AI によって生成されたコンテンツは間違っている可能性があります。">
            <a:extLst>
              <a:ext uri="{FF2B5EF4-FFF2-40B4-BE49-F238E27FC236}">
                <a16:creationId xmlns:a16="http://schemas.microsoft.com/office/drawing/2014/main" id="{4A150BD6-AF10-392E-2F8F-905A80915FE3}"/>
              </a:ext>
            </a:extLst>
          </p:cNvPr>
          <p:cNvPicPr>
            <a:picLocks noChangeAspect="1"/>
          </p:cNvPicPr>
          <p:nvPr/>
        </p:nvPicPr>
        <p:blipFill>
          <a:blip r:embed="rId3"/>
          <a:srcRect l="15900" r="19733" b="-2"/>
          <a:stretch>
            <a:fillRect/>
          </a:stretch>
        </p:blipFill>
        <p:spPr>
          <a:xfrm>
            <a:off x="643467" y="643467"/>
            <a:ext cx="5372099" cy="5571066"/>
          </a:xfrm>
          <a:prstGeom prst="rect">
            <a:avLst/>
          </a:prstGeom>
        </p:spPr>
      </p:pic>
      <p:pic>
        <p:nvPicPr>
          <p:cNvPr id="2" name="図 1" descr="皿の上の食べ物&#10;&#10;AI によって生成されたコンテンツは間違っている可能性があります。">
            <a:extLst>
              <a:ext uri="{FF2B5EF4-FFF2-40B4-BE49-F238E27FC236}">
                <a16:creationId xmlns:a16="http://schemas.microsoft.com/office/drawing/2014/main" id="{F28BFCB0-C51E-CC7A-F636-001D1F86E745}"/>
              </a:ext>
            </a:extLst>
          </p:cNvPr>
          <p:cNvPicPr>
            <a:picLocks noChangeAspect="1"/>
          </p:cNvPicPr>
          <p:nvPr/>
        </p:nvPicPr>
        <p:blipFill>
          <a:blip r:embed="rId4"/>
          <a:srcRect l="16454" r="11318" b="1"/>
          <a:stretch>
            <a:fillRect/>
          </a:stretch>
        </p:blipFill>
        <p:spPr>
          <a:xfrm>
            <a:off x="6176432" y="643467"/>
            <a:ext cx="5372100" cy="5571066"/>
          </a:xfrm>
          <a:prstGeom prst="rect">
            <a:avLst/>
          </a:prstGeom>
        </p:spPr>
      </p:pic>
    </p:spTree>
    <p:extLst>
      <p:ext uri="{BB962C8B-B14F-4D97-AF65-F5344CB8AC3E}">
        <p14:creationId xmlns:p14="http://schemas.microsoft.com/office/powerpoint/2010/main" val="38368328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527B32F-07F3-4C94-B09B-8C8F310F0D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9"/>
            <a:ext cx="768096" cy="6089895"/>
          </a:xfrm>
          <a:prstGeom prst="rect">
            <a:avLst/>
          </a:prstGeom>
          <a:solidFill>
            <a:srgbClr val="8A6F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図 2" descr="グラフィカル ユーザー インターフェイス, アプリケーション&#10;&#10;AI によって生成されたコンテンツは間違っている可能性があります。">
            <a:extLst>
              <a:ext uri="{FF2B5EF4-FFF2-40B4-BE49-F238E27FC236}">
                <a16:creationId xmlns:a16="http://schemas.microsoft.com/office/drawing/2014/main" id="{385EB40A-0969-792C-BC6B-BD59FF6CBD2C}"/>
              </a:ext>
            </a:extLst>
          </p:cNvPr>
          <p:cNvPicPr>
            <a:picLocks noChangeAspect="1"/>
          </p:cNvPicPr>
          <p:nvPr/>
        </p:nvPicPr>
        <p:blipFill>
          <a:blip r:embed="rId3"/>
          <a:srcRect t="5130" r="-1" b="16263"/>
          <a:stretch>
            <a:fillRect/>
          </a:stretch>
        </p:blipFill>
        <p:spPr>
          <a:xfrm>
            <a:off x="6088088" y="3264090"/>
            <a:ext cx="6103911" cy="3593910"/>
          </a:xfrm>
          <a:prstGeom prst="rect">
            <a:avLst/>
          </a:prstGeom>
        </p:spPr>
      </p:pic>
      <p:pic>
        <p:nvPicPr>
          <p:cNvPr id="2" name="図 1" descr="皿の上の食べ物&#10;&#10;AI によって生成されたコンテンツは間違っている可能性があります。">
            <a:extLst>
              <a:ext uri="{FF2B5EF4-FFF2-40B4-BE49-F238E27FC236}">
                <a16:creationId xmlns:a16="http://schemas.microsoft.com/office/drawing/2014/main" id="{34AC43E7-DA51-876E-08AA-E0932B7431FF}"/>
              </a:ext>
            </a:extLst>
          </p:cNvPr>
          <p:cNvPicPr>
            <a:picLocks noChangeAspect="1"/>
          </p:cNvPicPr>
          <p:nvPr/>
        </p:nvPicPr>
        <p:blipFill>
          <a:blip r:embed="rId4"/>
          <a:srcRect t="15371" r="1" b="13194"/>
          <a:stretch>
            <a:fillRect/>
          </a:stretch>
        </p:blipFill>
        <p:spPr>
          <a:xfrm>
            <a:off x="926036" y="9"/>
            <a:ext cx="7279913" cy="3895335"/>
          </a:xfrm>
          <a:custGeom>
            <a:avLst/>
            <a:gdLst/>
            <a:ahLst/>
            <a:cxnLst/>
            <a:rect l="l" t="t" r="r" b="b"/>
            <a:pathLst>
              <a:path w="7279913" h="3895335">
                <a:moveTo>
                  <a:pt x="0" y="0"/>
                </a:moveTo>
                <a:lnTo>
                  <a:pt x="7279913" y="0"/>
                </a:lnTo>
                <a:lnTo>
                  <a:pt x="7279913" y="3116976"/>
                </a:lnTo>
                <a:lnTo>
                  <a:pt x="5011287" y="3116976"/>
                </a:lnTo>
                <a:lnTo>
                  <a:pt x="5011287" y="3895335"/>
                </a:lnTo>
                <a:lnTo>
                  <a:pt x="0" y="3895335"/>
                </a:lnTo>
                <a:close/>
              </a:path>
            </a:pathLst>
          </a:custGeom>
        </p:spPr>
      </p:pic>
      <p:sp>
        <p:nvSpPr>
          <p:cNvPr id="10" name="Rectangle 9">
            <a:extLst>
              <a:ext uri="{FF2B5EF4-FFF2-40B4-BE49-F238E27FC236}">
                <a16:creationId xmlns:a16="http://schemas.microsoft.com/office/drawing/2014/main" id="{7F41D4CC-403D-465E-9223-3277868A5D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41417" y="643467"/>
            <a:ext cx="3850583" cy="2473517"/>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DC4C688-715E-4A31-AB90-6A5752887D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6036" y="4069422"/>
            <a:ext cx="5001186" cy="2020482"/>
          </a:xfrm>
          <a:prstGeom prst="rect">
            <a:avLst/>
          </a:prstGeom>
          <a:solidFill>
            <a:schemeClr val="bg2">
              <a:lumMod val="9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777616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E9439D43-1490-ACF3-6F8D-50A1EE33AD68}"/>
              </a:ext>
            </a:extLst>
          </p:cNvPr>
          <p:cNvSpPr txBox="1"/>
          <p:nvPr/>
        </p:nvSpPr>
        <p:spPr>
          <a:xfrm>
            <a:off x="2177716" y="2321004"/>
            <a:ext cx="7205819" cy="1107996"/>
          </a:xfrm>
          <a:prstGeom prst="rect">
            <a:avLst/>
          </a:prstGeom>
          <a:noFill/>
        </p:spPr>
        <p:txBody>
          <a:bodyPr wrap="none" rtlCol="0">
            <a:spAutoFit/>
          </a:bodyPr>
          <a:lstStyle/>
          <a:p>
            <a:r>
              <a:rPr kumimoji="1" lang="en-US" altLang="ja-JP" sz="6600" b="1" dirty="0"/>
              <a:t>For the Next Trip</a:t>
            </a:r>
            <a:endParaRPr kumimoji="1" lang="ja-JP" altLang="en-US" sz="6600" b="1"/>
          </a:p>
        </p:txBody>
      </p:sp>
    </p:spTree>
    <p:extLst>
      <p:ext uri="{BB962C8B-B14F-4D97-AF65-F5344CB8AC3E}">
        <p14:creationId xmlns:p14="http://schemas.microsoft.com/office/powerpoint/2010/main" val="29736868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図 1">
            <a:extLst>
              <a:ext uri="{FF2B5EF4-FFF2-40B4-BE49-F238E27FC236}">
                <a16:creationId xmlns:a16="http://schemas.microsoft.com/office/drawing/2014/main" id="{BE66F75B-1EF0-EC33-5157-3FFF45061C20}"/>
              </a:ext>
            </a:extLst>
          </p:cNvPr>
          <p:cNvPicPr>
            <a:picLocks noChangeAspect="1"/>
          </p:cNvPicPr>
          <p:nvPr/>
        </p:nvPicPr>
        <p:blipFill>
          <a:blip r:embed="rId3"/>
          <a:stretch>
            <a:fillRect/>
          </a:stretch>
        </p:blipFill>
        <p:spPr>
          <a:xfrm>
            <a:off x="457200" y="482727"/>
            <a:ext cx="11277600" cy="5892546"/>
          </a:xfrm>
          <a:prstGeom prst="rect">
            <a:avLst/>
          </a:prstGeom>
        </p:spPr>
      </p:pic>
    </p:spTree>
    <p:extLst>
      <p:ext uri="{BB962C8B-B14F-4D97-AF65-F5344CB8AC3E}">
        <p14:creationId xmlns:p14="http://schemas.microsoft.com/office/powerpoint/2010/main" val="1963731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図 1">
            <a:extLst>
              <a:ext uri="{FF2B5EF4-FFF2-40B4-BE49-F238E27FC236}">
                <a16:creationId xmlns:a16="http://schemas.microsoft.com/office/drawing/2014/main" id="{959B7999-18F2-ADB8-EF2D-2AA09740FE9C}"/>
              </a:ext>
            </a:extLst>
          </p:cNvPr>
          <p:cNvPicPr>
            <a:picLocks noChangeAspect="1"/>
          </p:cNvPicPr>
          <p:nvPr/>
        </p:nvPicPr>
        <p:blipFill>
          <a:blip r:embed="rId3"/>
          <a:srcRect t="11662" b="18068"/>
          <a:stretch>
            <a:fillRect/>
          </a:stretch>
        </p:blipFill>
        <p:spPr>
          <a:xfrm>
            <a:off x="457200" y="457200"/>
            <a:ext cx="11277600" cy="5943600"/>
          </a:xfrm>
          <a:prstGeom prst="rect">
            <a:avLst/>
          </a:prstGeom>
        </p:spPr>
      </p:pic>
    </p:spTree>
    <p:extLst>
      <p:ext uri="{BB962C8B-B14F-4D97-AF65-F5344CB8AC3E}">
        <p14:creationId xmlns:p14="http://schemas.microsoft.com/office/powerpoint/2010/main" val="11191177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950AD4C-6AF3-49F8-94E1-DBCAFB3947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Meiryo"/>
            </a:endParaRPr>
          </a:p>
        </p:txBody>
      </p:sp>
      <p:sp>
        <p:nvSpPr>
          <p:cNvPr id="9" name="Freeform: Shape 8">
            <a:extLst>
              <a:ext uri="{FF2B5EF4-FFF2-40B4-BE49-F238E27FC236}">
                <a16:creationId xmlns:a16="http://schemas.microsoft.com/office/drawing/2014/main" id="{DEAEE08D-A745-4391-9073-9E99767E0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04539" y="266074"/>
            <a:ext cx="7489662" cy="6252180"/>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noFill/>
          <a:ln w="19050">
            <a:solidFill>
              <a:srgbClr val="FFFFFF">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2" name="図 1">
            <a:extLst>
              <a:ext uri="{FF2B5EF4-FFF2-40B4-BE49-F238E27FC236}">
                <a16:creationId xmlns:a16="http://schemas.microsoft.com/office/drawing/2014/main" id="{C310C6D8-84DE-0A70-02ED-36AC5B683CB1}"/>
              </a:ext>
            </a:extLst>
          </p:cNvPr>
          <p:cNvPicPr>
            <a:picLocks noChangeAspect="1"/>
          </p:cNvPicPr>
          <p:nvPr/>
        </p:nvPicPr>
        <p:blipFill>
          <a:blip r:embed="rId3"/>
          <a:srcRect t="4556" r="-1" b="623"/>
          <a:stretch>
            <a:fillRect/>
          </a:stretch>
        </p:blipFill>
        <p:spPr>
          <a:xfrm>
            <a:off x="2659414" y="339746"/>
            <a:ext cx="7203799" cy="6030364"/>
          </a:xfrm>
          <a:custGeom>
            <a:avLst/>
            <a:gdLst/>
            <a:ahLst/>
            <a:cxnLst/>
            <a:rect l="l" t="t" r="r" b="b"/>
            <a:pathLst>
              <a:path w="7203799" h="6030364">
                <a:moveTo>
                  <a:pt x="4122552" y="0"/>
                </a:moveTo>
                <a:cubicBezTo>
                  <a:pt x="4596210" y="0"/>
                  <a:pt x="5032147" y="81110"/>
                  <a:pt x="5418463" y="240852"/>
                </a:cubicBezTo>
                <a:cubicBezTo>
                  <a:pt x="5780509" y="390677"/>
                  <a:pt x="6098496" y="609358"/>
                  <a:pt x="6363612" y="890695"/>
                </a:cubicBezTo>
                <a:cubicBezTo>
                  <a:pt x="6905445" y="1465899"/>
                  <a:pt x="7203799" y="2283333"/>
                  <a:pt x="7203799" y="3192481"/>
                </a:cubicBezTo>
                <a:cubicBezTo>
                  <a:pt x="7203799" y="3555204"/>
                  <a:pt x="7088321" y="3846319"/>
                  <a:pt x="6829541" y="4136467"/>
                </a:cubicBezTo>
                <a:cubicBezTo>
                  <a:pt x="6558859" y="4439977"/>
                  <a:pt x="6152137" y="4719524"/>
                  <a:pt x="5721456" y="5015457"/>
                </a:cubicBezTo>
                <a:cubicBezTo>
                  <a:pt x="5641997" y="5069990"/>
                  <a:pt x="5559911" y="5126451"/>
                  <a:pt x="5477826" y="5183599"/>
                </a:cubicBezTo>
                <a:cubicBezTo>
                  <a:pt x="4743068" y="5695047"/>
                  <a:pt x="4206802" y="6030364"/>
                  <a:pt x="3475911" y="6030364"/>
                </a:cubicBezTo>
                <a:cubicBezTo>
                  <a:pt x="2362258" y="6030364"/>
                  <a:pt x="1573553" y="5618755"/>
                  <a:pt x="838794" y="4653974"/>
                </a:cubicBezTo>
                <a:cubicBezTo>
                  <a:pt x="742642" y="4527696"/>
                  <a:pt x="648651" y="4412849"/>
                  <a:pt x="557754" y="4301854"/>
                </a:cubicBezTo>
                <a:cubicBezTo>
                  <a:pt x="181022" y="3841635"/>
                  <a:pt x="0" y="3602300"/>
                  <a:pt x="0" y="3192481"/>
                </a:cubicBezTo>
                <a:cubicBezTo>
                  <a:pt x="0" y="2785556"/>
                  <a:pt x="113467" y="2383585"/>
                  <a:pt x="337003" y="1997729"/>
                </a:cubicBezTo>
                <a:cubicBezTo>
                  <a:pt x="555745" y="1620270"/>
                  <a:pt x="868475" y="1274763"/>
                  <a:pt x="1266386" y="971116"/>
                </a:cubicBezTo>
                <a:cubicBezTo>
                  <a:pt x="1657494" y="672565"/>
                  <a:pt x="2122028" y="426344"/>
                  <a:pt x="2610064" y="259166"/>
                </a:cubicBezTo>
                <a:cubicBezTo>
                  <a:pt x="3111238" y="87171"/>
                  <a:pt x="3620296" y="0"/>
                  <a:pt x="4122552" y="0"/>
                </a:cubicBezTo>
                <a:close/>
              </a:path>
            </a:pathLst>
          </a:custGeom>
        </p:spPr>
      </p:pic>
      <p:sp>
        <p:nvSpPr>
          <p:cNvPr id="11" name="Freeform: Shape 10">
            <a:extLst>
              <a:ext uri="{FF2B5EF4-FFF2-40B4-BE49-F238E27FC236}">
                <a16:creationId xmlns:a16="http://schemas.microsoft.com/office/drawing/2014/main" id="{7E862DF0-097D-4BBD-A1A1-35B522C5EB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59414" y="339746"/>
            <a:ext cx="7203799" cy="6030364"/>
          </a:xfrm>
          <a:custGeom>
            <a:avLst/>
            <a:gdLst>
              <a:gd name="connsiteX0" fmla="*/ 4090459 w 7203799"/>
              <a:gd name="connsiteY0" fmla="*/ 146611 h 6030364"/>
              <a:gd name="connsiteX1" fmla="*/ 2634463 w 7203799"/>
              <a:gd name="connsiteY1" fmla="*/ 392518 h 6030364"/>
              <a:gd name="connsiteX2" fmla="*/ 1340972 w 7203799"/>
              <a:gd name="connsiteY2" fmla="*/ 1068045 h 6030364"/>
              <a:gd name="connsiteX3" fmla="*/ 446301 w 7203799"/>
              <a:gd name="connsiteY3" fmla="*/ 2042135 h 6030364"/>
              <a:gd name="connsiteX4" fmla="*/ 121886 w 7203799"/>
              <a:gd name="connsiteY4" fmla="*/ 3175764 h 6030364"/>
              <a:gd name="connsiteX5" fmla="*/ 658808 w 7203799"/>
              <a:gd name="connsiteY5" fmla="*/ 4228382 h 6030364"/>
              <a:gd name="connsiteX6" fmla="*/ 929352 w 7203799"/>
              <a:gd name="connsiteY6" fmla="*/ 4562487 h 6030364"/>
              <a:gd name="connsiteX7" fmla="*/ 3467971 w 7203799"/>
              <a:gd name="connsiteY7" fmla="*/ 5868460 h 6030364"/>
              <a:gd name="connsiteX8" fmla="*/ 5395115 w 7203799"/>
              <a:gd name="connsiteY8" fmla="*/ 5065016 h 6030364"/>
              <a:gd name="connsiteX9" fmla="*/ 5629645 w 7203799"/>
              <a:gd name="connsiteY9" fmla="*/ 4905476 h 6030364"/>
              <a:gd name="connsiteX10" fmla="*/ 6696345 w 7203799"/>
              <a:gd name="connsiteY10" fmla="*/ 4071455 h 6030364"/>
              <a:gd name="connsiteX11" fmla="*/ 7056622 w 7203799"/>
              <a:gd name="connsiteY11" fmla="*/ 3175764 h 6030364"/>
              <a:gd name="connsiteX12" fmla="*/ 6247816 w 7203799"/>
              <a:gd name="connsiteY12" fmla="*/ 991737 h 6030364"/>
              <a:gd name="connsiteX13" fmla="*/ 5337969 w 7203799"/>
              <a:gd name="connsiteY13" fmla="*/ 375142 h 6030364"/>
              <a:gd name="connsiteX14" fmla="*/ 4090459 w 7203799"/>
              <a:gd name="connsiteY14" fmla="*/ 146611 h 6030364"/>
              <a:gd name="connsiteX15" fmla="*/ 4122552 w 7203799"/>
              <a:gd name="connsiteY15" fmla="*/ 0 h 6030364"/>
              <a:gd name="connsiteX16" fmla="*/ 5418463 w 7203799"/>
              <a:gd name="connsiteY16" fmla="*/ 240852 h 6030364"/>
              <a:gd name="connsiteX17" fmla="*/ 6363612 w 7203799"/>
              <a:gd name="connsiteY17" fmla="*/ 890695 h 6030364"/>
              <a:gd name="connsiteX18" fmla="*/ 7203799 w 7203799"/>
              <a:gd name="connsiteY18" fmla="*/ 3192481 h 6030364"/>
              <a:gd name="connsiteX19" fmla="*/ 6829541 w 7203799"/>
              <a:gd name="connsiteY19" fmla="*/ 4136467 h 6030364"/>
              <a:gd name="connsiteX20" fmla="*/ 5721456 w 7203799"/>
              <a:gd name="connsiteY20" fmla="*/ 5015457 h 6030364"/>
              <a:gd name="connsiteX21" fmla="*/ 5477826 w 7203799"/>
              <a:gd name="connsiteY21" fmla="*/ 5183599 h 6030364"/>
              <a:gd name="connsiteX22" fmla="*/ 3475911 w 7203799"/>
              <a:gd name="connsiteY22" fmla="*/ 6030364 h 6030364"/>
              <a:gd name="connsiteX23" fmla="*/ 838794 w 7203799"/>
              <a:gd name="connsiteY23" fmla="*/ 4653974 h 6030364"/>
              <a:gd name="connsiteX24" fmla="*/ 557754 w 7203799"/>
              <a:gd name="connsiteY24" fmla="*/ 4301854 h 6030364"/>
              <a:gd name="connsiteX25" fmla="*/ 0 w 7203799"/>
              <a:gd name="connsiteY25" fmla="*/ 3192481 h 6030364"/>
              <a:gd name="connsiteX26" fmla="*/ 337002 w 7203799"/>
              <a:gd name="connsiteY26" fmla="*/ 1997729 h 6030364"/>
              <a:gd name="connsiteX27" fmla="*/ 1266386 w 7203799"/>
              <a:gd name="connsiteY27" fmla="*/ 971116 h 6030364"/>
              <a:gd name="connsiteX28" fmla="*/ 2610064 w 7203799"/>
              <a:gd name="connsiteY28" fmla="*/ 259166 h 6030364"/>
              <a:gd name="connsiteX29" fmla="*/ 4122552 w 7203799"/>
              <a:gd name="connsiteY29" fmla="*/ 0 h 6030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203799" h="6030364">
                <a:moveTo>
                  <a:pt x="4090459" y="146611"/>
                </a:moveTo>
                <a:cubicBezTo>
                  <a:pt x="3606963" y="146611"/>
                  <a:pt x="3116919" y="229322"/>
                  <a:pt x="2634463" y="392518"/>
                </a:cubicBezTo>
                <a:cubicBezTo>
                  <a:pt x="2164657" y="551144"/>
                  <a:pt x="1717473" y="784767"/>
                  <a:pt x="1340972" y="1068045"/>
                </a:cubicBezTo>
                <a:cubicBezTo>
                  <a:pt x="957924" y="1356158"/>
                  <a:pt x="656874" y="1683987"/>
                  <a:pt x="446301" y="2042135"/>
                </a:cubicBezTo>
                <a:cubicBezTo>
                  <a:pt x="231114" y="2408251"/>
                  <a:pt x="121886" y="2789658"/>
                  <a:pt x="121886" y="3175764"/>
                </a:cubicBezTo>
                <a:cubicBezTo>
                  <a:pt x="121886" y="3564616"/>
                  <a:pt x="296147" y="3791707"/>
                  <a:pt x="658808" y="4228382"/>
                </a:cubicBezTo>
                <a:cubicBezTo>
                  <a:pt x="746310" y="4333697"/>
                  <a:pt x="836791" y="4442668"/>
                  <a:pt x="929352" y="4562487"/>
                </a:cubicBezTo>
                <a:cubicBezTo>
                  <a:pt x="1636666" y="5477909"/>
                  <a:pt x="2395913" y="5868460"/>
                  <a:pt x="3467971" y="5868460"/>
                </a:cubicBezTo>
                <a:cubicBezTo>
                  <a:pt x="4171563" y="5868460"/>
                  <a:pt x="4687799" y="5550298"/>
                  <a:pt x="5395115" y="5065016"/>
                </a:cubicBezTo>
                <a:cubicBezTo>
                  <a:pt x="5474133" y="5010792"/>
                  <a:pt x="5553154" y="4957219"/>
                  <a:pt x="5629645" y="4905476"/>
                </a:cubicBezTo>
                <a:cubicBezTo>
                  <a:pt x="6044240" y="4624684"/>
                  <a:pt x="6435769" y="4359438"/>
                  <a:pt x="6696345" y="4071455"/>
                </a:cubicBezTo>
                <a:cubicBezTo>
                  <a:pt x="6945459" y="3796151"/>
                  <a:pt x="7056622" y="3519931"/>
                  <a:pt x="7056622" y="3175764"/>
                </a:cubicBezTo>
                <a:cubicBezTo>
                  <a:pt x="7056622" y="2313128"/>
                  <a:pt x="6769413" y="1537514"/>
                  <a:pt x="6247816" y="991737"/>
                </a:cubicBezTo>
                <a:cubicBezTo>
                  <a:pt x="5992603" y="724794"/>
                  <a:pt x="5686492" y="517301"/>
                  <a:pt x="5337969" y="375142"/>
                </a:cubicBezTo>
                <a:cubicBezTo>
                  <a:pt x="4966082" y="223571"/>
                  <a:pt x="4546427" y="146611"/>
                  <a:pt x="4090459" y="146611"/>
                </a:cubicBezTo>
                <a:close/>
                <a:moveTo>
                  <a:pt x="4122552" y="0"/>
                </a:moveTo>
                <a:cubicBezTo>
                  <a:pt x="4596209" y="0"/>
                  <a:pt x="5032147" y="81110"/>
                  <a:pt x="5418463" y="240852"/>
                </a:cubicBezTo>
                <a:cubicBezTo>
                  <a:pt x="5780509" y="390677"/>
                  <a:pt x="6098496" y="609358"/>
                  <a:pt x="6363612" y="890695"/>
                </a:cubicBezTo>
                <a:cubicBezTo>
                  <a:pt x="6905445" y="1465899"/>
                  <a:pt x="7203799" y="2283333"/>
                  <a:pt x="7203799" y="3192481"/>
                </a:cubicBezTo>
                <a:cubicBezTo>
                  <a:pt x="7203799" y="3555204"/>
                  <a:pt x="7088321" y="3846319"/>
                  <a:pt x="6829541" y="4136467"/>
                </a:cubicBezTo>
                <a:cubicBezTo>
                  <a:pt x="6558859" y="4439977"/>
                  <a:pt x="6152137" y="4719524"/>
                  <a:pt x="5721456" y="5015457"/>
                </a:cubicBezTo>
                <a:cubicBezTo>
                  <a:pt x="5641997" y="5069990"/>
                  <a:pt x="5559911" y="5126451"/>
                  <a:pt x="5477826" y="5183599"/>
                </a:cubicBezTo>
                <a:cubicBezTo>
                  <a:pt x="4743067" y="5695047"/>
                  <a:pt x="4206801" y="6030364"/>
                  <a:pt x="3475911" y="6030364"/>
                </a:cubicBezTo>
                <a:cubicBezTo>
                  <a:pt x="2362258" y="6030364"/>
                  <a:pt x="1573553" y="5618755"/>
                  <a:pt x="838794" y="4653974"/>
                </a:cubicBezTo>
                <a:cubicBezTo>
                  <a:pt x="742641" y="4527696"/>
                  <a:pt x="648651" y="4412849"/>
                  <a:pt x="557754" y="4301854"/>
                </a:cubicBezTo>
                <a:cubicBezTo>
                  <a:pt x="181022" y="3841635"/>
                  <a:pt x="0" y="3602300"/>
                  <a:pt x="0" y="3192481"/>
                </a:cubicBezTo>
                <a:cubicBezTo>
                  <a:pt x="0" y="2785556"/>
                  <a:pt x="113467" y="2383584"/>
                  <a:pt x="337002" y="1997729"/>
                </a:cubicBezTo>
                <a:cubicBezTo>
                  <a:pt x="555744" y="1620270"/>
                  <a:pt x="868475" y="1274763"/>
                  <a:pt x="1266386" y="971116"/>
                </a:cubicBezTo>
                <a:cubicBezTo>
                  <a:pt x="1657494" y="672565"/>
                  <a:pt x="2122028" y="426344"/>
                  <a:pt x="2610064" y="259166"/>
                </a:cubicBezTo>
                <a:cubicBezTo>
                  <a:pt x="3111237" y="87171"/>
                  <a:pt x="3620296" y="0"/>
                  <a:pt x="4122552" y="0"/>
                </a:cubicBezTo>
                <a:close/>
              </a:path>
            </a:pathLst>
          </a:custGeom>
          <a:solidFill>
            <a:srgbClr val="FFFFFF">
              <a:alpha val="60000"/>
            </a:srgb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36999649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図 4">
            <a:extLst>
              <a:ext uri="{FF2B5EF4-FFF2-40B4-BE49-F238E27FC236}">
                <a16:creationId xmlns:a16="http://schemas.microsoft.com/office/drawing/2014/main" id="{6CE39134-8F53-239B-070D-345C5206B97D}"/>
              </a:ext>
            </a:extLst>
          </p:cNvPr>
          <p:cNvPicPr>
            <a:picLocks noChangeAspect="1"/>
          </p:cNvPicPr>
          <p:nvPr/>
        </p:nvPicPr>
        <p:blipFill>
          <a:blip r:embed="rId3"/>
          <a:srcRect r="5156" b="2"/>
          <a:stretch>
            <a:fillRect/>
          </a:stretch>
        </p:blipFill>
        <p:spPr>
          <a:xfrm>
            <a:off x="191086" y="171715"/>
            <a:ext cx="5813197" cy="6129087"/>
          </a:xfrm>
          <a:prstGeom prst="rect">
            <a:avLst/>
          </a:prstGeom>
        </p:spPr>
      </p:pic>
      <p:pic>
        <p:nvPicPr>
          <p:cNvPr id="3" name="図 2">
            <a:extLst>
              <a:ext uri="{FF2B5EF4-FFF2-40B4-BE49-F238E27FC236}">
                <a16:creationId xmlns:a16="http://schemas.microsoft.com/office/drawing/2014/main" id="{D30A3AA5-E1DB-16C7-F831-6884CF3C5A44}"/>
              </a:ext>
            </a:extLst>
          </p:cNvPr>
          <p:cNvPicPr>
            <a:picLocks noChangeAspect="1"/>
          </p:cNvPicPr>
          <p:nvPr/>
        </p:nvPicPr>
        <p:blipFill>
          <a:blip r:embed="rId4"/>
          <a:srcRect t="12573"/>
          <a:stretch>
            <a:fillRect/>
          </a:stretch>
        </p:blipFill>
        <p:spPr>
          <a:xfrm>
            <a:off x="6196929" y="171716"/>
            <a:ext cx="5803986" cy="3171422"/>
          </a:xfrm>
          <a:prstGeom prst="rect">
            <a:avLst/>
          </a:prstGeom>
        </p:spPr>
      </p:pic>
      <p:pic>
        <p:nvPicPr>
          <p:cNvPr id="4" name="図 3">
            <a:extLst>
              <a:ext uri="{FF2B5EF4-FFF2-40B4-BE49-F238E27FC236}">
                <a16:creationId xmlns:a16="http://schemas.microsoft.com/office/drawing/2014/main" id="{A9267E52-A8A6-95AB-2173-FB29B83E3EAE}"/>
              </a:ext>
            </a:extLst>
          </p:cNvPr>
          <p:cNvPicPr>
            <a:picLocks noChangeAspect="1"/>
          </p:cNvPicPr>
          <p:nvPr/>
        </p:nvPicPr>
        <p:blipFill>
          <a:blip r:embed="rId5"/>
          <a:srcRect t="20279" r="-2" b="7368"/>
          <a:stretch>
            <a:fillRect/>
          </a:stretch>
        </p:blipFill>
        <p:spPr>
          <a:xfrm>
            <a:off x="6196929" y="3514856"/>
            <a:ext cx="5786386" cy="2785950"/>
          </a:xfrm>
          <a:prstGeom prst="rect">
            <a:avLst/>
          </a:prstGeom>
        </p:spPr>
      </p:pic>
    </p:spTree>
    <p:extLst>
      <p:ext uri="{BB962C8B-B14F-4D97-AF65-F5344CB8AC3E}">
        <p14:creationId xmlns:p14="http://schemas.microsoft.com/office/powerpoint/2010/main" val="3525300422"/>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36</TotalTime>
  <Words>788</Words>
  <Application>Microsoft Macintosh PowerPoint</Application>
  <PresentationFormat>ワイド画面</PresentationFormat>
  <Paragraphs>32</Paragraphs>
  <Slides>15</Slides>
  <Notes>13</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15</vt:i4>
      </vt:variant>
    </vt:vector>
  </HeadingPairs>
  <TitlesOfParts>
    <vt:vector size="22" baseType="lpstr">
      <vt:lpstr>Meiryo</vt:lpstr>
      <vt:lpstr>游ゴシック</vt:lpstr>
      <vt:lpstr>游ゴシック Light</vt:lpstr>
      <vt:lpstr>游明朝</vt:lpstr>
      <vt:lpstr>Arial</vt:lpstr>
      <vt:lpstr>Calibri</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謙哉 若狭</dc:creator>
  <cp:lastModifiedBy>謙哉 若狭</cp:lastModifiedBy>
  <cp:revision>3</cp:revision>
  <dcterms:created xsi:type="dcterms:W3CDTF">2025-10-08T00:07:53Z</dcterms:created>
  <dcterms:modified xsi:type="dcterms:W3CDTF">2025-10-08T00:43:59Z</dcterms:modified>
</cp:coreProperties>
</file>