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6" r:id="rId6"/>
    <p:sldId id="259" r:id="rId7"/>
    <p:sldId id="260" r:id="rId8"/>
    <p:sldId id="261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F66656-00B2-E340-A5DA-595CC15DD2D8}" v="3" dt="2025-10-02T01:32:32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EBD127-0D38-F1A8-CC94-4DF0425BA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C64B615-7106-1815-D7FA-4AC281CB8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69B4DD-AF5D-341C-E59A-54CCBADB6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A3E2-6EB5-3B4A-A9A2-3E82250CBB0F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D1A60D-DD25-D296-C1B9-0A73F8297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462006-DDC3-068E-C18E-FAAE71BC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6E679-3717-F944-9DA0-19FB20636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1225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2D4A5D-341B-9FB0-3016-DCCDF81CA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5D1EA8-5F3B-3FC1-C308-3F444EB4C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80E04A-B76E-29C1-3777-44405A727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A3E2-6EB5-3B4A-A9A2-3E82250CBB0F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82FC5A-961F-3CCC-9611-E9889D6B3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D540B8-782E-E46F-76E0-6ED3E1A24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6E679-3717-F944-9DA0-19FB20636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987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9ED8CE-50AB-D96B-CDAD-62289FC66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E12FD15-D51C-A509-DE3E-D49E3036A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169F92-6628-E4CA-F482-982561551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A3E2-6EB5-3B4A-A9A2-3E82250CBB0F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63F532-D4D0-DD28-74E1-C98AB7340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1E59FC-3311-E7CB-FBFC-57A4EA5AF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6E679-3717-F944-9DA0-19FB20636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770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3A7077-FCFE-9827-C8A0-0ED61020F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FAD6D5-E5F8-57C9-EA35-FFBE03EFE6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0C32A11-2580-2ACE-04A3-CFA6C87A6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7D09F42-F17F-F88F-7398-9D321AA99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A3E2-6EB5-3B4A-A9A2-3E82250CBB0F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215D718-4E40-66A9-0125-1F645A9C9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90FE07-FE14-17CC-902D-CBAFB9418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6E679-3717-F944-9DA0-19FB20636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3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066AF7-4201-9AD2-43EE-09DC8015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FF36CFA-4D7F-980F-3CF3-8574E575B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1995522-D4C2-F0C3-D608-0C5645FE1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D1D747E-CFD0-16A5-EA43-F0D2862B11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5039BB2-766A-2B28-DDF9-7B40FE0391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E9E22D7-2C1A-64DD-51BD-2E31B78F8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A3E2-6EB5-3B4A-A9A2-3E82250CBB0F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D022954-D9E8-582F-1730-96E759648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60396AE-26CD-E5C8-28EA-B3C5CDEA3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6E679-3717-F944-9DA0-19FB20636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495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BDF5F8-7058-230F-E7BA-7543A0DD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BAC6D02-BA9C-7B20-AA03-5F2B3C457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A3E2-6EB5-3B4A-A9A2-3E82250CBB0F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49BF6F7-195D-AB4B-976A-E8E242D7F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8966AA1-14AF-4FDA-6965-23674133C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6E679-3717-F944-9DA0-19FB20636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331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3E4C2B2-B1F0-A61F-01FC-9E294187A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A3E2-6EB5-3B4A-A9A2-3E82250CBB0F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0E49ADD-6FB8-8AC1-B675-DE156E411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3BDF062-8F12-ADDB-3CE1-DEE4E08A8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6E679-3717-F944-9DA0-19FB20636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95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4C8BB5-5E82-E4F8-C5AD-7A55A5EC4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7CC6FC-A41E-6366-6452-5D9F9844F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256D2BD-8D54-64DD-B7E0-C8864F3E4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080687C-9D7F-9D70-B347-F301815EB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A3E2-6EB5-3B4A-A9A2-3E82250CBB0F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5B1BC4A-E495-D506-DC28-F5AD8970A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CFE3A2-837D-0DB0-CF82-9BF3E418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6E679-3717-F944-9DA0-19FB20636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402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425841-B431-330E-B8CE-E8540AFF1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ED230EE-8D59-6F68-4012-E8B525F4F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69B6770-CE7D-4F36-E5F4-0B6D4D849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BAD27C-3044-8246-1C8D-72ED347F9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A3E2-6EB5-3B4A-A9A2-3E82250CBB0F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AE7466-5462-1FB3-4D3A-BD31FE43D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757F6E-DEBF-5D0C-09CF-646D465FF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6E679-3717-F944-9DA0-19FB20636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8542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492A2D-7695-8107-1B89-C0A11C7F0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70EDC39-7DE4-39E2-D47C-19B0DB8B5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1A9E59-9D4A-03DA-B540-2DB3861D3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A3E2-6EB5-3B4A-A9A2-3E82250CBB0F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8F26BA-C527-A16E-639E-DE3FCC883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B83564-431B-0A7C-096D-95D26A526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6E679-3717-F944-9DA0-19FB20636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2805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8086251-A1A8-BA63-520C-5F981F9E21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DB9CC65-6213-CC83-E19F-3BFA2A828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004EA0-46A8-1DB6-E5B8-20DD53C3B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A3E2-6EB5-3B4A-A9A2-3E82250CBB0F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4D19ED-6E23-B170-4F3E-D0E921B68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EBC17F-C29A-0E84-D099-72521D462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6E679-3717-F944-9DA0-19FB20636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794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4BEB797-46A8-34C4-0F45-4A4198EF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0E4CA1-B8B5-8026-6476-71FE7A508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57C3A1-C35E-7A13-27D9-6E93361D5C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1EA3E2-6EB5-3B4A-A9A2-3E82250CBB0F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E4D591-EE08-1893-B5D4-11E775971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887B921-0007-9B90-F423-3C5405FE5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6E679-3717-F944-9DA0-19FB206361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94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馬、うまし！～くまもと名物「馬刺し」を堪能～ | スタッフブログ｜週刊メールマガジン『気になる！くまもと』">
            <a:extLst>
              <a:ext uri="{FF2B5EF4-FFF2-40B4-BE49-F238E27FC236}">
                <a16:creationId xmlns:a16="http://schemas.microsoft.com/office/drawing/2014/main" id="{F7A31B2E-F09B-B3D7-C3A8-645CE689F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3" b="705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608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熊本(居酒屋)の『辛子蓮根』特集 グルメ・レストラン予約 | ホットペッパーグルメ">
            <a:extLst>
              <a:ext uri="{FF2B5EF4-FFF2-40B4-BE49-F238E27FC236}">
                <a16:creationId xmlns:a16="http://schemas.microsoft.com/office/drawing/2014/main" id="{C3000A2D-BFE4-CC43-DCCB-DE79A7898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7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172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熊本県の郷土料理「一文字ぐるぐる」。何をぐるぐる巻いた料理？ | ご当地情報局">
            <a:extLst>
              <a:ext uri="{FF2B5EF4-FFF2-40B4-BE49-F238E27FC236}">
                <a16:creationId xmlns:a16="http://schemas.microsoft.com/office/drawing/2014/main" id="{C978DA2E-4FE5-A46F-CCF2-8F332BA73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367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668326E-5FB5-32AB-A919-10B7C09C5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616" y="19197"/>
            <a:ext cx="10219038" cy="680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03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1CC9BC9-358D-3F28-9712-6F9EFE6C3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95" y="86497"/>
            <a:ext cx="9008075" cy="675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96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ごまレシピ｜ごま味噌の豆腐田楽 | 株式会社真誠（しんせい）">
            <a:extLst>
              <a:ext uri="{FF2B5EF4-FFF2-40B4-BE49-F238E27FC236}">
                <a16:creationId xmlns:a16="http://schemas.microsoft.com/office/drawing/2014/main" id="{6012F476-F4CC-153B-6B25-BFC10B7AF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40" b="518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992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熊本県に旅した人が選ぶご当地グルメ・旅めしランキング | 楽天トラベル">
            <a:extLst>
              <a:ext uri="{FF2B5EF4-FFF2-40B4-BE49-F238E27FC236}">
                <a16:creationId xmlns:a16="http://schemas.microsoft.com/office/drawing/2014/main" id="{EB9342E8-19F1-8D3B-9F82-05FCF2AA6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975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大玉なのにとろける果肉！人気の青肉メロン「熊本メロン」！ / 産地直送 まるかじり九州">
            <a:extLst>
              <a:ext uri="{FF2B5EF4-FFF2-40B4-BE49-F238E27FC236}">
                <a16:creationId xmlns:a16="http://schemas.microsoft.com/office/drawing/2014/main" id="{240BEF70-3612-7582-A9FC-80D15ECF9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243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いきなり団子 | 観光地 | 熊本市観光ガイド">
            <a:extLst>
              <a:ext uri="{FF2B5EF4-FFF2-40B4-BE49-F238E27FC236}">
                <a16:creationId xmlns:a16="http://schemas.microsoft.com/office/drawing/2014/main" id="{F090D680-E5AC-6D46-5DD4-8B46059B0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2" b="1395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641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 descr="熊本ラーメン | 観光地 | 熊本市観光ガイド">
            <a:extLst>
              <a:ext uri="{FF2B5EF4-FFF2-40B4-BE49-F238E27FC236}">
                <a16:creationId xmlns:a16="http://schemas.microsoft.com/office/drawing/2014/main" id="{AEB47F29-7481-65CE-C78C-C6A1346EB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8" b="1221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385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 descr="誉の陣太鼓 | 観光スポット | 【公式】熊本県観光サイト もっと、もーっと！くまもっと。">
            <a:extLst>
              <a:ext uri="{FF2B5EF4-FFF2-40B4-BE49-F238E27FC236}">
                <a16:creationId xmlns:a16="http://schemas.microsoft.com/office/drawing/2014/main" id="{E2AA3658-19C1-51C3-410D-DE8912BBB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4" b="580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904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Macintosh PowerPoint</Application>
  <PresentationFormat>ワイド画面</PresentationFormat>
  <Paragraphs>0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5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2024-10-07T04:57:54Z</dcterms:created>
  <dcterms:modified xsi:type="dcterms:W3CDTF">2025-10-02T01:33:10Z</dcterms:modified>
</cp:coreProperties>
</file>