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671B4E-1FCF-7F4E-9C32-B56BB54D973F}" v="20" dt="2025-10-02T02:02:35.6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58252A-7887-D7E8-4EF1-F89A202E34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CD22457-F892-C6C2-DC16-8D11E3E86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2A375A-4929-0C49-630A-5BF0F40BA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0B3-FCFA-D041-9367-B4672A216853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42E78A-B8D2-9CB8-4A31-2B060CB1C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133705-0DB4-F188-445A-BE968C2D4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5222-B972-1A43-8E64-983D4DA73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768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84A305-D6BD-2B80-4B3F-E69722D04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D42FCE-AF9F-BC6A-2A7C-BEA6C2357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A62791-4A0F-17E6-DD3D-76095FF80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0B3-FCFA-D041-9367-B4672A216853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6C668C-1943-433E-E146-1A41A5AF2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329FA5-AD8C-9867-A697-387E0B806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5222-B972-1A43-8E64-983D4DA73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091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33B90B-924A-40D7-0AFF-D59736E26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95405EE-EDC4-DFE0-2C41-EFC7020F4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64B36F-65E9-49EA-ED1C-41BD9A6A1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0B3-FCFA-D041-9367-B4672A216853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172DB1-0A53-CA1C-12A8-733130EF5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21EBAD-774F-8BDF-CB1C-205E78B16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5222-B972-1A43-8E64-983D4DA73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357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CDA4D5-3D6B-06A7-71D3-5F5393B72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9CA345-76CA-8E04-27A2-CD95EDADB8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21AD09F-92B3-E230-C151-2970F338B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1A4557D-63CE-3D24-DC33-E5C268F10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0B3-FCFA-D041-9367-B4672A216853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4541913-D4D0-E603-4249-1A5FA29FE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70FF5F3-D6EC-C386-0CD2-801634530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5222-B972-1A43-8E64-983D4DA73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090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8946A9-3FCF-A924-E892-12BA8DFFF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9E85E6B-6754-1E17-5C35-161FB04F4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CE7D214-D481-9974-0142-DFA1B01A5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BB9A056-ED98-3C34-64FE-0AD514C3EC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F75D12E-4D91-C988-502C-C124B5F76D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CE7C2F7-1BB1-F58F-AB49-4ABDDE338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0B3-FCFA-D041-9367-B4672A216853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34C938E-7717-ACB3-D78C-3BBB0096B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478840B-E54E-F444-5B21-C5FC7CBCD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5222-B972-1A43-8E64-983D4DA73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324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3C1C41-C149-528C-011E-FD1318660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08FAA2D-5779-60CE-F39C-AB2DB3580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0B3-FCFA-D041-9367-B4672A216853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6AED022-2E15-D462-B7E7-2A94FE5F0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EB799DB-A694-27DD-4C4D-FA7304716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5222-B972-1A43-8E64-983D4DA73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356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B44D4A4-90F4-7D42-7640-CF58C7F6B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0B3-FCFA-D041-9367-B4672A216853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84D178F-B56D-E5F7-8C0A-56118BC0B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97D371D-B2CD-3AF0-F0F5-D4A26A87E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5222-B972-1A43-8E64-983D4DA73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2461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6043F9-E09E-B54D-EA8F-B70D85A96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7937E2-B818-9A67-43FA-FB0E98B06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779C882-49E9-222D-34D7-E48816524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BBE308-39C5-B1FF-EACB-17B8DF094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0B3-FCFA-D041-9367-B4672A216853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210F2F3-B518-253F-AFEA-1D0EB3680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CA1A111-54C8-CB83-836A-809D2F15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5222-B972-1A43-8E64-983D4DA73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9924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CAC00B-D1A8-5695-D26E-1AD547ACA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E37571E-9C99-F4F5-1E29-487B01D67E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B2988C-78A9-1BA6-4928-0481ACF066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A70603A-47DE-44CC-16B0-2F0856E6D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0B3-FCFA-D041-9367-B4672A216853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DD23899-B684-2664-8977-64A34B89C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B464142-9F7D-FE12-79AB-5E323014E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5222-B972-1A43-8E64-983D4DA73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437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FDC4AF-BC21-BF26-AF0F-D64F49661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4AE8BF7-CE55-53E4-3324-4EF38225C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D517DE-07B6-BFA9-7E2D-92D7234A4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0B3-FCFA-D041-9367-B4672A216853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01E350-7740-8C37-7D5B-6D34F5ADF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2817A0-D277-D3CB-5EDF-58D06805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5222-B972-1A43-8E64-983D4DA73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37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9D17693-79C5-BE4D-63C5-B8AE128FC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71A5CAB-D5E5-AD34-B252-DB6678EED2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922274-FA68-AA97-4F65-8B99D7566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0B3-FCFA-D041-9367-B4672A216853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0CC318-65C0-3DA7-46FF-0ACADD96D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E313CD-39DA-278D-6847-D6006B7F7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5222-B972-1A43-8E64-983D4DA73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32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FED0E98-C692-78DA-5539-B48DE2483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C0F3F2-E5A2-F14B-53E0-803A80272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EB6035-1E08-3705-061B-4D3A3088E5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7A00B3-FCFA-D041-9367-B4672A216853}" type="datetimeFigureOut">
              <a:rPr kumimoji="1" lang="ja-JP" altLang="en-US" smtClean="0"/>
              <a:t>2025/10/2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090D19-D0C5-1F94-AB6D-F4213F8910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A4165D-894E-3A28-FD7C-FFF19EA1D0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EC5222-B972-1A43-8E64-983D4DA739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688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E2CA2AE-62F1-8133-19BD-B1A39D1444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59" b="1468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63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B4684CC-0565-7C01-C60B-F7DAFA09ED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50" r="2792" b="1"/>
          <a:stretch>
            <a:fillRect/>
          </a:stretch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9CB1CC6-A910-F64E-73D0-A907123F19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092" r="2" b="3318"/>
          <a:stretch>
            <a:fillRect/>
          </a:stretch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id="{73EDB3DA-AEF0-428A-A317-C42827E6C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8302" y="0"/>
            <a:ext cx="3809132" cy="311698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4A06AD8B-0227-4FF6-AEB4-C66C5A53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5DFACEB2-7564-4FB9-B739-C2CE339BA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rgbClr val="606B4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01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3E109D7-4A30-9813-6394-686EE6257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378" y="16181"/>
            <a:ext cx="9267568" cy="661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59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9D61701-D939-2BBF-3C37-E325AEB7CA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57" b="549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104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D3F14EA-87FB-367A-DBB0-08E34A42B4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97" b="22637"/>
          <a:stretch>
            <a:fillRect/>
          </a:stretch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938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CE8721C-ECE1-3E70-9776-8415CE8296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56" b="1039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13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B05CB58-CF4C-4BA0-C298-E1CF2B28B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941" y="-1354"/>
            <a:ext cx="8476735" cy="678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13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E207196-EB5E-4A34-0D45-8237CA8C1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897" y="5728"/>
            <a:ext cx="10243751" cy="688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74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F37B9E4-978B-3E84-AE96-008CEFC2A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238" y="21624"/>
            <a:ext cx="9106930" cy="683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99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DC7C07C-B6DD-5F19-0632-F723989DE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114" y="35699"/>
            <a:ext cx="10256108" cy="682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53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2EF79-A839-D8EB-E4E3-29B2ADEEF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99" y="-1"/>
            <a:ext cx="10391003" cy="692733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582CD19-F209-4947-162F-609B84ABF3A0}"/>
              </a:ext>
            </a:extLst>
          </p:cNvPr>
          <p:cNvSpPr txBox="1"/>
          <p:nvPr/>
        </p:nvSpPr>
        <p:spPr>
          <a:xfrm>
            <a:off x="8857118" y="457200"/>
            <a:ext cx="23823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800" b="1" dirty="0"/>
              <a:t>Sasebo</a:t>
            </a:r>
            <a:endParaRPr kumimoji="1" lang="ja-JP" altLang="en-US" sz="4800" b="1"/>
          </a:p>
        </p:txBody>
      </p:sp>
    </p:spTree>
    <p:extLst>
      <p:ext uri="{BB962C8B-B14F-4D97-AF65-F5344CB8AC3E}">
        <p14:creationId xmlns:p14="http://schemas.microsoft.com/office/powerpoint/2010/main" val="77078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5F43F3C-4944-7886-9097-EC1F13F40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726" y="0"/>
            <a:ext cx="10330249" cy="687431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846D021-53CF-5762-F34A-6804DE08A48C}"/>
              </a:ext>
            </a:extLst>
          </p:cNvPr>
          <p:cNvSpPr txBox="1"/>
          <p:nvPr/>
        </p:nvSpPr>
        <p:spPr>
          <a:xfrm>
            <a:off x="9536740" y="420130"/>
            <a:ext cx="23823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8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Sasebo</a:t>
            </a:r>
            <a:endParaRPr kumimoji="1" lang="ja-JP" altLang="en-US" sz="4800" b="1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885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051FE28-1ABB-0BE1-18B6-2F7DBE435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60"/>
            <a:ext cx="10235777" cy="679443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02EB2AF-FB2D-BD15-98BB-B6D14A083B59}"/>
              </a:ext>
            </a:extLst>
          </p:cNvPr>
          <p:cNvSpPr txBox="1"/>
          <p:nvPr/>
        </p:nvSpPr>
        <p:spPr>
          <a:xfrm>
            <a:off x="8857118" y="457200"/>
            <a:ext cx="34034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800" b="1" dirty="0"/>
              <a:t>Shimabara</a:t>
            </a:r>
            <a:endParaRPr kumimoji="1" lang="ja-JP" altLang="en-US" sz="4800" b="1"/>
          </a:p>
        </p:txBody>
      </p:sp>
    </p:spTree>
    <p:extLst>
      <p:ext uri="{BB962C8B-B14F-4D97-AF65-F5344CB8AC3E}">
        <p14:creationId xmlns:p14="http://schemas.microsoft.com/office/powerpoint/2010/main" val="2181996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4CD2C74-7680-215F-CAA0-95613FBC9286}"/>
              </a:ext>
            </a:extLst>
          </p:cNvPr>
          <p:cNvSpPr txBox="1"/>
          <p:nvPr/>
        </p:nvSpPr>
        <p:spPr>
          <a:xfrm>
            <a:off x="9870372" y="333633"/>
            <a:ext cx="16193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800" b="1" dirty="0"/>
              <a:t>Goto</a:t>
            </a:r>
            <a:endParaRPr kumimoji="1" lang="ja-JP" altLang="en-US" sz="4800" b="1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0B33349-52ED-90A6-AFA9-661CE0A02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141" y="41399"/>
            <a:ext cx="7510231" cy="6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464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</Words>
  <Application>Microsoft Macintosh PowerPoint</Application>
  <PresentationFormat>ワイド画面</PresentationFormat>
  <Paragraphs>4</Paragraphs>
  <Slides>14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8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謙哉 若狭</dc:creator>
  <cp:lastModifiedBy>謙哉 若狭</cp:lastModifiedBy>
  <cp:revision>2</cp:revision>
  <dcterms:created xsi:type="dcterms:W3CDTF">2025-10-02T01:50:18Z</dcterms:created>
  <dcterms:modified xsi:type="dcterms:W3CDTF">2025-10-02T02:09:09Z</dcterms:modified>
</cp:coreProperties>
</file>