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4F7DF5-1113-EE4C-8B3C-8B397A1B5892}" v="13" dt="2025-06-09T22:31:37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87C113-BAA2-AE2E-D5CD-EDBF04663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148061A-B576-D7EB-B47A-880C73C09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DCC2BE-E561-2272-CA87-8D607CCCC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64259D-F048-BFA5-C9EF-12B7DF08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8321BC-C64D-4CBC-9027-9F694366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90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ED97E0-D913-8A49-AED5-2B9230FC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E508E7-8BF2-7A61-AA72-6738D15BD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B66C60-B5A3-C729-17AB-705F07572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4CA561-0B2B-C41B-D0D0-BE43AA0B3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780AF3-1551-9F20-4552-FC1FC044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14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E2BBA7-0AF9-E452-E0F8-D25E6897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7C204B-2E6F-302F-E734-A34E2EC8A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11043F-F2D4-AE41-282A-DA5AA6712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25D9EB-FA93-9910-9C0E-80BD3FB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CCB3AE-1A3F-7687-D0F1-4CC1A6D4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74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4DAD6F-FC01-E0D0-9A0B-7BB15B2F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C9AF42-A070-8F9C-E74A-7E17C2CA43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24EB3A0-B469-4238-7610-5FA8C5588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25894C-7260-21EA-53C3-0C31CF1D3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2A8DB5-F2A1-E4D6-C310-27F04F8C2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5EBE0E-A03B-13D3-D2C6-A16C225AF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52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E0E01F-FEAB-A232-A103-BA6B590F7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2CD354-1191-86C3-B0D7-828006015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E14738-FE0D-E6A3-F24C-4571A3DE7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7EE3D07-3806-E00B-90AE-2C1CB9C2D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C501675-F5E3-DC6F-21D8-2788ACB6E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0824803-1637-D7DE-C71D-E71AAE53C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F6AC9D2-A64B-A851-F511-631A3A2D3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F823C89-6459-39ED-0175-1B4D5407E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87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6BBEC1-6FAC-4585-6D3B-1DA553FF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8DF1822-8E92-A8EF-FB0B-4C09B856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8E06F23-0009-F610-7651-5CD4B1E53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B31528B-4DDB-3B9C-CCDA-D6792988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760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6BFA49C-39CE-C483-1F7E-27B9DF04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96207B3-40D2-B8DE-36EE-984AC8FA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4854CF-E7C6-E0D1-F8F9-B8E30BD9C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53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79ADEB-F089-ACD9-8CAF-869A010B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D0B8F0-0CF7-915E-0C68-CB6B61D4D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5DABBF4-E8F3-C578-73D1-11ADA6039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A93065-1A7D-EC95-7744-346ACD63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49575F-537D-2512-0C44-33501EFB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EFF535-D8B2-F028-4F4F-CDC608F1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85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2A9C30-3AEE-1B35-894F-D1BED45DC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99D448F-0616-D5BB-4F39-0761B71FE2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14A54F-ED11-47E1-FC95-F4DE6EA80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2E90CF-0289-A2F8-9082-03800DBB5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19E73A-51C0-710D-6C87-0AE10A3C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442BF0-92AC-D789-8332-05BA0A94D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50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964E4B-94AF-FCBD-2E96-7DE4E8042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88A56C-B7E8-286F-E0AA-D3B3B5D1F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0FF700-6FE7-3E6B-64FE-8F6141ABB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FE7E41-6CB0-FFDA-0F39-3115465F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5525BE-119E-2847-7CC6-27F59FAEA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60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8E4A415-4357-8CF0-7408-6A17D75141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887B0CC-328F-86C7-146B-FC66A225F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371671-6437-8209-2DD5-D64715041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8CE82E-9450-642F-01EF-FBA3A2982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E8489C-8ADB-D194-CF95-06290AE3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72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F1E199-0FE2-0DC6-EDDF-614CA0F9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1891B4-1A8E-D44D-B602-87B0E0A05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95E479-2E76-22AD-2E7C-6C22239BE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481B84-671E-7A48-8C97-301781688CC2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CC4E66-D262-0CF2-02DF-6697B65A4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BDB8DA-7942-DC58-5619-2238711F4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358948-F625-4C40-BF7C-BD2EC2CEE7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46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C7A866C-9918-9C21-B3B5-91D1FA7F4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79" r="1751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E319843-C3C3-629C-7F6B-2AC8112C06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88" r="23045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53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A7D15B-5B15-1141-8FFB-6239FCA77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2" b="1255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8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7A63F8E-2365-A82D-9AA6-BEACFD5A6B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51EBD8-A5C3-18A8-EC06-85D2DD474D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23" r="12643" b="-1"/>
          <a:stretch>
            <a:fillRect/>
          </a:stretch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394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EEE4B94-8BE4-A30A-D109-3B51A94FA4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881" r="1" b="33484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406D41A-3AE7-4C84-6894-D46093E7C5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7" b="-1"/>
          <a:stretch>
            <a:fillRect/>
          </a:stretch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8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8EAA954-1499-C909-9D8A-AA2E7FBDC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74" b="937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60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6143B6F-EE22-7749-560E-6BF27A3055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7" b="-1"/>
          <a:stretch>
            <a:fillRect/>
          </a:stretch>
        </p:blipFill>
        <p:spPr>
          <a:xfrm>
            <a:off x="864973" y="26237"/>
            <a:ext cx="10280822" cy="687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4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026326D-2413-114B-B2EB-072846C6FF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55" r="2" b="2"/>
          <a:stretch>
            <a:fillRect/>
          </a:stretch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0FA7BAB-8A58-DB83-383F-10C31D22AF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99" r="14349"/>
          <a:stretch>
            <a:fillRect/>
          </a:stretch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5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C2AAAE3-65B0-C0FE-6F5B-4F3477035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64" b="96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3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ワイド画面</PresentationFormat>
  <Paragraphs>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2025-06-09T22:23:09Z</dcterms:created>
  <dcterms:modified xsi:type="dcterms:W3CDTF">2025-10-02T01:38:22Z</dcterms:modified>
</cp:coreProperties>
</file>