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9" r:id="rId15"/>
    <p:sldId id="273" r:id="rId16"/>
    <p:sldId id="272" r:id="rId17"/>
    <p:sldId id="271" r:id="rId18"/>
    <p:sldId id="270" r:id="rId19"/>
    <p:sldId id="268" r:id="rId20"/>
    <p:sldId id="275" r:id="rId21"/>
    <p:sldId id="276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F1B78B-9609-2D10-6823-E8A17994D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1DE42D-22FE-610F-0D20-3791E8426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12F21B-CDC1-7CEE-B7EE-69CFF611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3AD3E5-CC7D-88C0-CBEB-D821F44A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E23B54-16C4-E33D-89D3-506841486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866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E54F75-6BE2-D86F-A4F7-1FC7F594C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8CC194-8009-D3DB-7F15-3353C6F9F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03C4E8-FC90-3908-523E-66A3FFE4F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E9371B-9014-FF14-89B2-0B04141C5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8B2B0B-50BC-E69A-6566-BEF473D35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010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4B5779-4020-50D0-A080-679F6A04B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07A0FA-0974-6A48-B40D-0F01B19BC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C94857-09C6-D160-7220-2F737C79C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193383-345D-1CEA-38CE-96356214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102F51-67FA-9265-AB8D-6A1315B50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85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9A573F-52C9-8605-BABD-7CE6D6908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0D55E8-D24D-77AC-3898-12C09CC29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16AEA9E-BAC8-7AF4-E17F-D49E90465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F80416-4399-F1A3-3F5B-20B315C8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85F294-681F-410F-0561-4DA0C722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23633BB-6770-608E-ED5F-1366A3A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03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742BDE-91DB-1A1E-DC01-5C0B4292C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D1AF8C4-6906-5681-C986-E27CA82C8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A6E408-4EAD-A683-25F1-AE1CC1924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50456DB-E7B8-3F1B-326A-AB518EBF51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509F858-FDCA-FFE3-318A-C11B21235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FD015E3-B59D-5E42-EE88-0132B4CB7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9E7AADD-793B-B6C9-94C1-34686178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EA1DF27-B126-EB0E-5614-19EE6C69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59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76809B-716F-026F-AD1A-45B1C343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BB866A5-10BD-0FB5-53C3-8691F90B1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BD136E-972B-FC72-DF49-48AEA6F2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A585195-B931-E6C2-C805-86EF94EF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23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36E0148-B567-D45D-DF56-C927F99E8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259F06A-15FE-1B84-DA1C-BBF42895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FA0569-EF81-5714-6B8D-3EA44D354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486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CACCB4-7683-798A-C965-5079CBB8A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22A969-8815-8324-B4DC-5894D9F24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98234F-B5E1-BC80-56F4-0A5016C1D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80B170-435D-C306-DACC-3F0A3E800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E6D7E0-154C-2621-9BF5-44F2ED79C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ED01F0-6AEA-D3DC-082B-E77CD4233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306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92B9E8-11EF-BF5F-0E13-5C83C9A68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8CDC95C-D369-7D8D-0CE5-66B0F9E93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03E147F-5828-49D4-841D-8D8429C12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0551940-0882-DAAD-DD12-6C841E7D0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5D7EBC8-116E-818D-CAB7-009C6C841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B4E205-ACC1-5369-F5D8-C246BCBA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91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78C985-71A3-787B-04BE-F55070410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4C8662-7730-C4D2-9F0E-E1BEDF7B5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F09F1D-84DF-3E77-2144-53A6C9380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6C384F-3D97-9F4C-687A-C4282F8BA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10058B-2729-2792-2246-BC052B13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38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4955113-EB9C-EEFA-2D5F-53A2BCD57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32D7CC3-9EF7-558E-8B44-EE6F90202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0554BD-6B91-5E39-C9FD-84860081A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F04DA7-9AB4-FF00-7D04-8758135C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88C03B-9685-648D-5D99-33104820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100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97F43BE-E125-F48E-238A-8565BB410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8D99D6-82C5-B361-A602-20BBFDC25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0DE6DA-A048-A718-1AAE-7FE2EC7E5D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7BDCA-4E24-8A4C-B94F-BF377438006D}" type="datetimeFigureOut">
              <a:rPr kumimoji="1" lang="en-US" altLang="ja-JP" smtClean="0"/>
              <a:t>11/13/25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E9E249-E2D8-0AAD-1894-1726EFE5F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4C64AE-0836-6BA1-AC08-1CCF5BBC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161870-08E2-1941-AC12-9CC378CD9F36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08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37416AA-C12A-E708-8C8E-AF591785D557}"/>
              </a:ext>
            </a:extLst>
          </p:cNvPr>
          <p:cNvSpPr txBox="1"/>
          <p:nvPr/>
        </p:nvSpPr>
        <p:spPr>
          <a:xfrm>
            <a:off x="1759022" y="1231705"/>
            <a:ext cx="955400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ja-JP" sz="3600" kern="0" dirty="0">
                <a:effectLst/>
                <a:latin typeface="游明朝" panose="02020400000000000000" pitchFamily="18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自動車（トヨタ、ホンダなど）、エレクトロニクス（ソニー、任天堂、パナソニックなど）のほか、高品質な刃物、伝統工芸品（陶磁器、風呂敷、漆器など）、高品質な日用品（文房具、サランラップ、折り畳み傘など）、そして革新的な技術（ウォシュレット、カップラーメン、食品サンプル、青色</a:t>
            </a:r>
            <a:r>
              <a:rPr lang="en-US" altLang="ja-JP" sz="3600" kern="0" dirty="0">
                <a:effectLst/>
                <a:latin typeface="游明朝" panose="02020400000000000000" pitchFamily="18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LED</a:t>
            </a:r>
            <a:r>
              <a:rPr lang="ja-JP" altLang="ja-JP" sz="3600" kern="0" dirty="0">
                <a:effectLst/>
                <a:latin typeface="游明朝" panose="02020400000000000000" pitchFamily="18" charset="-128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など）が挙げられます。</a:t>
            </a:r>
            <a:r>
              <a:rPr lang="en-US" altLang="ja-JP" sz="3600" kern="0" dirty="0">
                <a:effectLst/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﻿</a:t>
            </a:r>
            <a:endParaRPr lang="ja-JP" altLang="ja-JP" sz="36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283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8BA6644-6700-2B2A-38C8-F010C5A5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80" y="1008211"/>
            <a:ext cx="6410084" cy="485563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CC50DA6-29A1-5DFB-0D22-3C328BB49D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88" b="1"/>
          <a:stretch>
            <a:fillRect/>
          </a:stretch>
        </p:blipFill>
        <p:spPr>
          <a:xfrm>
            <a:off x="7695873" y="849943"/>
            <a:ext cx="3854945" cy="2062701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C105776-7BF9-02D7-436A-2A5139D5D7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097" r="8715" b="1"/>
          <a:stretch>
            <a:fillRect/>
          </a:stretch>
        </p:blipFill>
        <p:spPr>
          <a:xfrm>
            <a:off x="7695873" y="3849138"/>
            <a:ext cx="3854945" cy="226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2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DE92C5-481E-4EDC-FB9D-C4A7245CD1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75" r="9225"/>
          <a:stretch>
            <a:fillRect/>
          </a:stretch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F9543AA-83D9-B104-2D19-368DEE04E9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" r="6262" b="-4"/>
          <a:stretch>
            <a:fillRect/>
          </a:stretch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69FF2D5-D7B3-F327-B253-2BECF41790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16" r="6448" b="-3"/>
          <a:stretch>
            <a:fillRect/>
          </a:stretch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12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15243BD-4D87-4C20-0FE9-05A97FAC7A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2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555024D-918F-3EAF-AA5E-6E76DE13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64" r="-2" b="-2"/>
          <a:stretch>
            <a:fillRect/>
          </a:stretch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45388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644058-3DBF-BC9B-28B5-4472B5D2A6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88"/>
          <a:stretch>
            <a:fillRect/>
          </a:stretch>
        </p:blipFill>
        <p:spPr>
          <a:xfrm>
            <a:off x="6176433" y="1954116"/>
            <a:ext cx="5372100" cy="294976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96F652A-63FD-F3B9-8101-A518725A0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" y="742950"/>
            <a:ext cx="5372099" cy="53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41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A5F3400-15FA-A44F-544E-283BDD4A97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48" r="5440" b="-1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CC2A686-29B6-A15C-8214-B1F6BB2212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08" r="27437" b="3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4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F480DF0-3E3D-ABCE-5A3C-D26C6A2C1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9586" y="268767"/>
            <a:ext cx="6525585" cy="652558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DA7DABB-0136-902A-CC28-798EB9C374A5}"/>
              </a:ext>
            </a:extLst>
          </p:cNvPr>
          <p:cNvSpPr txBox="1"/>
          <p:nvPr/>
        </p:nvSpPr>
        <p:spPr>
          <a:xfrm>
            <a:off x="5184552" y="2511646"/>
            <a:ext cx="884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60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Global</a:t>
            </a:r>
            <a:r>
              <a:rPr lang="ja-JP" altLang="en-US" sz="6000">
                <a:latin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0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Share:60%</a:t>
            </a:r>
            <a:endParaRPr lang="ja-JP" altLang="en-US" sz="6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62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BF65200E-BE19-61BA-8C12-E73CE7790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4850097"/>
            <a:ext cx="12202175" cy="2021488"/>
            <a:chOff x="-1" y="-29768"/>
            <a:chExt cx="12202175" cy="151935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DCB7929-1F93-E966-9A22-29A959C2A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E9333BF-F59E-1341-F162-50F583238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345832-F005-417F-6A2A-8481A275F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962663" y="-3992432"/>
              <a:ext cx="1519356" cy="944468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9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00E5B2-B2E6-D247-FF33-2D6EA848B773}"/>
              </a:ext>
            </a:extLst>
          </p:cNvPr>
          <p:cNvSpPr txBox="1"/>
          <p:nvPr/>
        </p:nvSpPr>
        <p:spPr>
          <a:xfrm>
            <a:off x="1611630" y="5167418"/>
            <a:ext cx="8949690" cy="702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36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Sakai, Seki, Sanjo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B1B7008-84CE-7561-BD6F-B9C57320B5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45" b="-2"/>
          <a:stretch>
            <a:fillRect/>
          </a:stretch>
        </p:blipFill>
        <p:spPr>
          <a:xfrm>
            <a:off x="470262" y="87824"/>
            <a:ext cx="5602550" cy="47541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5C81506-D4E0-3CAA-B3E3-4C7B31043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678" y="620233"/>
            <a:ext cx="6317192" cy="355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64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6B8553C-3632-5FD3-DD4C-A6C95D01F3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13" r="21659" b="3"/>
          <a:stretch>
            <a:fillRect/>
          </a:stretch>
        </p:blipFill>
        <p:spPr>
          <a:xfrm>
            <a:off x="196731" y="170453"/>
            <a:ext cx="3794884" cy="651709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2581CCA-523B-05DA-3000-18C1682192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78" r="-4" b="12209"/>
          <a:stretch>
            <a:fillRect/>
          </a:stretch>
        </p:blipFill>
        <p:spPr>
          <a:xfrm>
            <a:off x="4184141" y="165371"/>
            <a:ext cx="3826711" cy="317654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E7DD0E6-AFA3-51F3-7BDE-9F6AD255D5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114" r="1" b="11735"/>
          <a:stretch>
            <a:fillRect/>
          </a:stretch>
        </p:blipFill>
        <p:spPr>
          <a:xfrm>
            <a:off x="8193992" y="159910"/>
            <a:ext cx="3826711" cy="318196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CC12F8F-D0D3-F84E-7B9C-D2F87DFF82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841" r="887" b="-4"/>
          <a:stretch>
            <a:fillRect/>
          </a:stretch>
        </p:blipFill>
        <p:spPr>
          <a:xfrm>
            <a:off x="4184141" y="3512234"/>
            <a:ext cx="3826711" cy="31753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C66D532-5C83-CD3B-65D4-608C3225B9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119" r="1" b="3741"/>
          <a:stretch>
            <a:fillRect/>
          </a:stretch>
        </p:blipFill>
        <p:spPr>
          <a:xfrm>
            <a:off x="8193992" y="3505966"/>
            <a:ext cx="3826711" cy="31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0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5222FB-54B5-9BA5-65EA-E2D5B40E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3" r="2" b="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01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EEAE16-FF66-8FFD-6091-3B0B8C3509B1}"/>
              </a:ext>
            </a:extLst>
          </p:cNvPr>
          <p:cNvSpPr txBox="1"/>
          <p:nvPr/>
        </p:nvSpPr>
        <p:spPr>
          <a:xfrm>
            <a:off x="-30056" y="2489451"/>
            <a:ext cx="4873256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6000" dirty="0"/>
              <a:t>Since 1971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F986381-8692-515E-1BE5-D1995A41CF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5324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9972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9DFEDE5-5335-1710-CF36-67192626A4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2" r="2924" b="3"/>
          <a:stretch>
            <a:fillRect/>
          </a:stretch>
        </p:blipFill>
        <p:spPr>
          <a:xfrm>
            <a:off x="191086" y="171715"/>
            <a:ext cx="5813197" cy="612908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0BF18DF-A2FC-DFB5-8B5D-DD90384E85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00"/>
          <a:stretch>
            <a:fillRect/>
          </a:stretch>
        </p:blipFill>
        <p:spPr>
          <a:xfrm>
            <a:off x="6196929" y="171716"/>
            <a:ext cx="5803986" cy="317142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3C3C264-276E-34C6-F856-B26AD4F75E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261" r="1" b="24544"/>
          <a:stretch>
            <a:fillRect/>
          </a:stretch>
        </p:blipFill>
        <p:spPr>
          <a:xfrm>
            <a:off x="6196929" y="3514856"/>
            <a:ext cx="5786386" cy="27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13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93F7AE4-B2CE-D1E5-2E2E-45A7E2684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81" r="13053" b="-2"/>
          <a:stretch>
            <a:fillRect/>
          </a:stretch>
        </p:blipFill>
        <p:spPr>
          <a:xfrm>
            <a:off x="321734" y="557189"/>
            <a:ext cx="4276956" cy="574361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D0E3CA1-6DD4-70F9-4A35-1427A1DA23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7" r="1" b="18463"/>
          <a:stretch>
            <a:fillRect/>
          </a:stretch>
        </p:blipFill>
        <p:spPr>
          <a:xfrm>
            <a:off x="4772525" y="557189"/>
            <a:ext cx="7097742" cy="574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48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AC4C2D6-43B6-6931-AAAF-E183CB480C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5" r="43402" b="2"/>
          <a:stretch>
            <a:fillRect/>
          </a:stretch>
        </p:blipFill>
        <p:spPr>
          <a:xfrm>
            <a:off x="838199" y="557188"/>
            <a:ext cx="4181917" cy="575029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DCD55C3-D9E3-CBBA-64F1-D0A74A224D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00" r="3" b="26268"/>
          <a:stretch>
            <a:fillRect/>
          </a:stretch>
        </p:blipFill>
        <p:spPr>
          <a:xfrm>
            <a:off x="5186775" y="557188"/>
            <a:ext cx="6167025" cy="278594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95426AB-78F0-D320-012C-5F24A1E2A3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7675" r="-3" b="17040"/>
          <a:stretch>
            <a:fillRect/>
          </a:stretch>
        </p:blipFill>
        <p:spPr>
          <a:xfrm>
            <a:off x="5186774" y="3514851"/>
            <a:ext cx="6167025" cy="279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15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B64066C-66C0-25E4-34D0-3D65F6CA2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333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6873844-64C4-5912-7A89-FAEBB62F18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76" r="3734" b="-2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17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7BD74AD-B046-15BF-556A-B6AE561028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923" b="2"/>
          <a:stretch>
            <a:fillRect/>
          </a:stretch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1888EC6-3EF9-522F-85FC-56AC629B62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19" b="-2"/>
          <a:stretch>
            <a:fillRect/>
          </a:stretch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86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110B5C5-CE46-99B1-D671-92F68488B6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32" r="4" b="19026"/>
          <a:stretch>
            <a:fillRect/>
          </a:stretch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11B7B96-5D6B-209C-58DB-A9A2AED6BC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93" r="4" b="4"/>
          <a:stretch>
            <a:fillRect/>
          </a:stretch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7FD0F40-4C3F-3BF1-4D7B-6B37225CF4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468" b="1"/>
          <a:stretch>
            <a:fillRect/>
          </a:stretch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64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CB6C24A-3C44-4EE3-07A9-152CA18E0D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44" b="13894"/>
          <a:stretch>
            <a:fillRect/>
          </a:stretch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B8BC3F2-A9B4-48DD-4305-95F4278C1C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26" r="29319"/>
          <a:stretch>
            <a:fillRect/>
          </a:stretch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93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F12D09-0F12-0ECA-7ACB-7FFA4BE042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243" r="25641" b="-1"/>
          <a:stretch>
            <a:fillRect/>
          </a:stretch>
        </p:blipFill>
        <p:spPr>
          <a:xfrm>
            <a:off x="196731" y="170453"/>
            <a:ext cx="3794884" cy="651709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ACEFEAA-0316-FC5D-F89B-CBC1B1552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" b="21679"/>
          <a:stretch>
            <a:fillRect/>
          </a:stretch>
        </p:blipFill>
        <p:spPr>
          <a:xfrm>
            <a:off x="4184141" y="165371"/>
            <a:ext cx="3826711" cy="317654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D333932-34AC-EC7C-C536-02162C3EFB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711" r="2" b="16732"/>
          <a:stretch>
            <a:fillRect/>
          </a:stretch>
        </p:blipFill>
        <p:spPr>
          <a:xfrm>
            <a:off x="8193992" y="159910"/>
            <a:ext cx="3826711" cy="318196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42D6BD3-E833-089C-6C7D-837BC1D1A46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246" r="2" b="4778"/>
          <a:stretch>
            <a:fillRect/>
          </a:stretch>
        </p:blipFill>
        <p:spPr>
          <a:xfrm>
            <a:off x="4184141" y="3512234"/>
            <a:ext cx="3826711" cy="317531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5317DF4-AB72-49FB-9C05-AC546E984C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964" r="-4" b="21020"/>
          <a:stretch>
            <a:fillRect/>
          </a:stretch>
        </p:blipFill>
        <p:spPr>
          <a:xfrm>
            <a:off x="8193992" y="3505966"/>
            <a:ext cx="3826711" cy="31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37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03650C0-41A2-F631-7434-C1781276DF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23" r="2" b="2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257AE51-9AD9-C12F-D2CC-DA32DE7C77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9" r="31022"/>
          <a:stretch>
            <a:fillRect/>
          </a:stretch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87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901283A-52D2-366E-6DA7-00567C93F4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57" r="-2" b="14790"/>
          <a:stretch>
            <a:fillRect/>
          </a:stretch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BB56908-5942-6FDA-B76D-2C6002BD4E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77" r="2" b="27830"/>
          <a:stretch>
            <a:fillRect/>
          </a:stretch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68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Macintosh PowerPoint</Application>
  <PresentationFormat>ワイド画面</PresentationFormat>
  <Paragraphs>4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8" baseType="lpstr">
      <vt:lpstr>游ゴシック</vt:lpstr>
      <vt:lpstr>游ゴシック Light</vt:lpstr>
      <vt:lpstr>游明朝</vt:lpstr>
      <vt:lpstr>ADLaM Display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謙哉 若狭</dc:creator>
  <cp:lastModifiedBy>謙哉 若狭</cp:lastModifiedBy>
  <cp:revision>2</cp:revision>
  <dcterms:created xsi:type="dcterms:W3CDTF">2025-11-09T00:54:58Z</dcterms:created>
  <dcterms:modified xsi:type="dcterms:W3CDTF">2025-11-12T22:07:53Z</dcterms:modified>
</cp:coreProperties>
</file>