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0" r:id="rId2"/>
    <p:sldId id="261" r:id="rId3"/>
    <p:sldId id="262" r:id="rId4"/>
    <p:sldId id="263" r:id="rId5"/>
    <p:sldId id="275" r:id="rId6"/>
    <p:sldId id="264" r:id="rId7"/>
    <p:sldId id="279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7" r:id="rId16"/>
    <p:sldId id="278" r:id="rId17"/>
    <p:sldId id="272" r:id="rId18"/>
    <p:sldId id="273" r:id="rId19"/>
    <p:sldId id="274" r:id="rId20"/>
    <p:sldId id="276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549F"/>
    <a:srgbClr val="FF0000"/>
    <a:srgbClr val="FF8AD8"/>
    <a:srgbClr val="9437FF"/>
    <a:srgbClr val="FC6A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89A09A-7B1F-EE4B-93E6-5EC0FF050456}" v="63" dt="2025-11-18T23:34:36.3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4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7E968-EA82-5046-B99F-92A8AF0FD4DB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2A927-A1BE-2E43-8FAE-769E14F73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326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A927-A1BE-2E43-8FAE-769E14F7332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D38FA3-59BF-58E3-7BC0-4A9DB2B29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305DFA2-E565-0F29-3C4E-B7D3849AE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8B5918-D2CB-6C4B-D584-F1A09E50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5215A7-1FE2-8CD0-94C8-EA00D1584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C13C81-0E71-E030-C54F-620729C8A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325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A0EEE2-8A12-7074-2FE2-3DC9C819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F1DC79-FA42-0B8C-E921-56FF5F1BF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99AB95-FDC7-4471-FD72-60019042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5A4ADB-260A-BA7F-42C0-545152F29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0EC2B4-2508-A824-CEA7-031CAF41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0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EA450-F56B-9721-B684-562122FA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5D8341-2A1D-1172-B2DF-F62F409E9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11E509-6938-02CA-EB28-AEFEAD83D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8776DD-81C5-B7A2-53B6-AC0A2A312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A1BEDF-26DC-ED2D-407B-3FE75FF5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6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6B2652-0CA8-BD39-EF75-FE7A7644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49CF97-2E34-D346-36A5-A283D5463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1A9625-6A58-CE58-3FFA-56CE81904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9732A4-FE2B-8702-29EC-2AA12BE51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AC789A-D2FA-C8DD-9D3D-985BD96A6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4AF92B-B370-7D48-625D-AF829EF3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33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C20FA3-CD0A-F18C-F64F-812DAFE05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00DB6-26E6-7984-1948-66DA6921A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EB69D57-AA20-FC84-EBA5-08C480E8C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F4D259F-94A8-9DB2-0BE3-0DC7CC5E5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8A04709-A7FF-D92B-257D-0D1B93AFA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7B216A3-F0B6-7ADF-37B0-2CB8ECF5C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0E69D62-8C7B-FC63-7EE2-0DD7899A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A60785B-11E2-495E-E20C-7F80950F6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75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08B150-889C-A79B-C284-D9BF9FBC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CD2252-0BDC-8CB3-F9C5-92B2B007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0B289B7-91B6-B1DF-1BE1-95626F1C0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2B1D93-C49D-206A-585B-47B5D20E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99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7A50DE-79D5-A4C6-2780-BD33463B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4C83DB8-F338-B0B1-494F-183CDEFE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4CB928-2A54-A691-9DBC-81E40B2D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81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FBB17C-5726-66F7-28DF-592221539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DF3681-A23A-147F-C008-AD91B423E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3B05AE-15D3-F2EC-6049-32461F50F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AA4764-D249-AEAE-0F49-5F27A9B35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5BA0A8-70AA-26E3-F1F7-FA3F5F1B4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52558B-E27F-103E-546B-0CB0F5E5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92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EB27B0-8F57-540A-A319-342958E8B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2B16482-78FD-CD48-EB5D-C98596544B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D7BD78-4BA4-6AFE-4316-895FB3786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D0CB0A-1354-18CD-F0DC-9993AF52C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D95476-7539-9B46-1E13-17B6D015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209EA74-164A-AA4B-9644-108BE3A2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91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F7C54A-11F1-DF45-EA46-D3C58561D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C2E1AC4-78DC-9591-E40D-727468313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A02516-6437-A55C-B4E7-6AF8772B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1309FA-5E04-60DE-DAEE-4175C59F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4E87D8-A45E-9FE2-6647-780E6C3F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59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ED533B6-889D-39A5-7F7A-2A4067AD7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E5A2F2F-E982-A230-F49B-79E6AF0A8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7D2FCD-30CB-7782-6B5C-E41FC0FA6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A22B19-9B9E-BE3C-75B7-FA14ABD74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AFAA9D-CCA4-4D21-9D13-DDB545168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31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EC7DD32-B9C7-417B-EE6F-82EE713F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135D25-DBF5-B6AA-3403-01BB9A2D5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46153C-B0CC-B2FB-D3B4-0B9ADBDD7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70EF0F-70A4-6548-ABD0-371A0F804722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C5A6CC-85EC-4D0A-D866-A27286EAC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8F6A8D-6615-A022-8E56-ECBA3F3A8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23F38-67E7-1843-9C7B-BA9052B14E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00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5458C-1930-97D9-4875-3D6E3143B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05A9CF-F9E9-318F-63BF-D357683B2B4C}"/>
              </a:ext>
            </a:extLst>
          </p:cNvPr>
          <p:cNvSpPr txBox="1"/>
          <p:nvPr/>
        </p:nvSpPr>
        <p:spPr>
          <a:xfrm>
            <a:off x="98854" y="86497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/>
              <a:t>Spring</a:t>
            </a:r>
            <a:endParaRPr kumimoji="1" lang="ja-JP" altLang="en-US" sz="32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02ADBBC-2986-CAC6-B918-B4D8D6F15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914503"/>
              </p:ext>
            </p:extLst>
          </p:nvPr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pic>
        <p:nvPicPr>
          <p:cNvPr id="1026" name="Picture 2" descr="2025】一度は行きたい全国の桜名所・絶景スポット15選！開花見頃予想も紹介 ｜じゃらんニュース">
            <a:extLst>
              <a:ext uri="{FF2B5EF4-FFF2-40B4-BE49-F238E27FC236}">
                <a16:creationId xmlns:a16="http://schemas.microsoft.com/office/drawing/2014/main" id="{A45B0DDF-018F-C3F8-AC7D-3DEFAB227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354" y="671271"/>
            <a:ext cx="9397645" cy="621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44395A5-AFD7-DA3E-287B-F7A8E1C7ED9D}"/>
              </a:ext>
            </a:extLst>
          </p:cNvPr>
          <p:cNvSpPr/>
          <p:nvPr/>
        </p:nvSpPr>
        <p:spPr>
          <a:xfrm>
            <a:off x="4050957" y="397190"/>
            <a:ext cx="531340" cy="224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9FAC8BF-5801-5011-6D05-65AA3CFC5303}"/>
              </a:ext>
            </a:extLst>
          </p:cNvPr>
          <p:cNvSpPr txBox="1"/>
          <p:nvPr/>
        </p:nvSpPr>
        <p:spPr>
          <a:xfrm>
            <a:off x="0" y="1210962"/>
            <a:ext cx="2794355" cy="584775"/>
          </a:xfrm>
          <a:prstGeom prst="rect">
            <a:avLst/>
          </a:prstGeom>
          <a:solidFill>
            <a:srgbClr val="FF8AD8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Sakura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Cherry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70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05152-2AD8-4625-B039-380E9132F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0F061D-6C22-5EB9-4B47-EFFA40F69C7A}"/>
              </a:ext>
            </a:extLst>
          </p:cNvPr>
          <p:cNvSpPr txBox="1"/>
          <p:nvPr/>
        </p:nvSpPr>
        <p:spPr>
          <a:xfrm>
            <a:off x="98854" y="86497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/>
              <a:t>Spring</a:t>
            </a:r>
            <a:endParaRPr kumimoji="1" lang="ja-JP" altLang="en-US" sz="32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96502BB-A796-DAB7-8B6B-64DBB9EE4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82997"/>
              </p:ext>
            </p:extLst>
          </p:nvPr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541948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42252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E9A0F74-3647-2805-EE41-99534B0BCA1A}"/>
              </a:ext>
            </a:extLst>
          </p:cNvPr>
          <p:cNvSpPr/>
          <p:nvPr/>
        </p:nvSpPr>
        <p:spPr>
          <a:xfrm>
            <a:off x="3124199" y="383059"/>
            <a:ext cx="805249" cy="2388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4DEF8F-7FD6-E150-D6E7-D3A296FA7875}"/>
              </a:ext>
            </a:extLst>
          </p:cNvPr>
          <p:cNvSpPr txBox="1"/>
          <p:nvPr/>
        </p:nvSpPr>
        <p:spPr>
          <a:xfrm>
            <a:off x="0" y="1210962"/>
            <a:ext cx="1986441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8AD8"/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Ume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Plum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E9C6079-7784-3AFA-FB06-77D71A5CE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440" y="671272"/>
            <a:ext cx="7556321" cy="49757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D60319C-56AC-130A-FBFA-06B739C45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109" y="3135355"/>
            <a:ext cx="4949891" cy="372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59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03E72-940F-BFE8-54D1-308C486D0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C4D358-A0E7-7254-C2A6-39088CF677F7}"/>
              </a:ext>
            </a:extLst>
          </p:cNvPr>
          <p:cNvSpPr txBox="1"/>
          <p:nvPr/>
        </p:nvSpPr>
        <p:spPr>
          <a:xfrm>
            <a:off x="98854" y="86497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/>
              <a:t>Spring</a:t>
            </a:r>
            <a:endParaRPr kumimoji="1" lang="ja-JP" altLang="en-US" sz="32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C75155A-6002-4E25-4F0A-521309707DFA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1B2ABA7-BC59-15B0-87AD-82C17A4B7766}"/>
              </a:ext>
            </a:extLst>
          </p:cNvPr>
          <p:cNvSpPr/>
          <p:nvPr/>
        </p:nvSpPr>
        <p:spPr>
          <a:xfrm>
            <a:off x="3433118" y="378884"/>
            <a:ext cx="2662881" cy="242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49FA3-C7A1-C8B1-9566-87F636978D70}"/>
              </a:ext>
            </a:extLst>
          </p:cNvPr>
          <p:cNvSpPr txBox="1"/>
          <p:nvPr/>
        </p:nvSpPr>
        <p:spPr>
          <a:xfrm>
            <a:off x="0" y="1210962"/>
            <a:ext cx="20858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highlight>
                  <a:srgbClr val="FFFF00"/>
                </a:highlight>
                <a:latin typeface="HGPGothicE" panose="020B0900000000000000" pitchFamily="34" charset="-128"/>
                <a:ea typeface="HGPGothicE" panose="020B0900000000000000" pitchFamily="34" charset="-128"/>
              </a:rPr>
              <a:t>Nanohana</a:t>
            </a:r>
            <a:r>
              <a:rPr lang="ja-JP" altLang="en-US" sz="3200">
                <a:highlight>
                  <a:srgbClr val="FFFF00"/>
                </a:highlight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highlight>
                <a:srgbClr val="FFFF00"/>
              </a:highlight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highlight>
                  <a:srgbClr val="FFFF00"/>
                </a:highlight>
                <a:latin typeface="HGPGothicE" panose="020B0900000000000000" pitchFamily="34" charset="-128"/>
                <a:ea typeface="HGPGothicE" panose="020B0900000000000000" pitchFamily="34" charset="-128"/>
              </a:rPr>
              <a:t>Canola</a:t>
            </a:r>
            <a:endParaRPr kumimoji="1" lang="ja-JP" altLang="en-US" sz="3200">
              <a:highlight>
                <a:srgbClr val="FFFF00"/>
              </a:highlight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0C9D17-DCB8-1550-66F9-5953D9EAF1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70"/>
          <a:stretch/>
        </p:blipFill>
        <p:spPr>
          <a:xfrm>
            <a:off x="2209798" y="671271"/>
            <a:ext cx="10072817" cy="618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39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619B1-1A7C-FC63-421E-E2A49ECA5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951E1A-096D-78A6-CDF7-12574450DF3E}"/>
              </a:ext>
            </a:extLst>
          </p:cNvPr>
          <p:cNvSpPr txBox="1"/>
          <p:nvPr/>
        </p:nvSpPr>
        <p:spPr>
          <a:xfrm>
            <a:off x="98854" y="86497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/>
              <a:t>Spring</a:t>
            </a:r>
            <a:endParaRPr kumimoji="1" lang="ja-JP" altLang="en-US" sz="32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BC8CE6D-4394-DF73-1B50-6FB8052FCCC9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EA7F940-7B7F-AA5F-7D75-8B423D282225}"/>
              </a:ext>
            </a:extLst>
          </p:cNvPr>
          <p:cNvSpPr/>
          <p:nvPr/>
        </p:nvSpPr>
        <p:spPr>
          <a:xfrm>
            <a:off x="4880919" y="395416"/>
            <a:ext cx="691978" cy="2264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CE43EE-4F6B-B9CA-08A9-B9CEE0FC0481}"/>
              </a:ext>
            </a:extLst>
          </p:cNvPr>
          <p:cNvSpPr txBox="1"/>
          <p:nvPr/>
        </p:nvSpPr>
        <p:spPr>
          <a:xfrm>
            <a:off x="0" y="1210962"/>
            <a:ext cx="1628972" cy="1077218"/>
          </a:xfrm>
          <a:prstGeom prst="rect">
            <a:avLst/>
          </a:prstGeom>
          <a:solidFill>
            <a:srgbClr val="9437FF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Fuji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Wisteria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E1F78F-73DE-9170-A8BD-E925FC790D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63"/>
          <a:stretch/>
        </p:blipFill>
        <p:spPr>
          <a:xfrm>
            <a:off x="1890584" y="671272"/>
            <a:ext cx="10301416" cy="618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5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8AEA67-D62A-9676-7EE4-BF60057B9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37D783-3130-6D62-1F42-D42EA902C99F}"/>
              </a:ext>
            </a:extLst>
          </p:cNvPr>
          <p:cNvSpPr txBox="1"/>
          <p:nvPr/>
        </p:nvSpPr>
        <p:spPr>
          <a:xfrm>
            <a:off x="98854" y="86497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/>
              <a:t>Spring</a:t>
            </a:r>
            <a:endParaRPr kumimoji="1" lang="ja-JP" altLang="en-US" sz="32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7909328-BC49-D020-96F4-F79EAE41F1FD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1AEA8BD-1A91-029D-CEE8-3600B5921F68}"/>
              </a:ext>
            </a:extLst>
          </p:cNvPr>
          <p:cNvSpPr/>
          <p:nvPr/>
        </p:nvSpPr>
        <p:spPr>
          <a:xfrm>
            <a:off x="4312508" y="397190"/>
            <a:ext cx="1783492" cy="224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D990B5-27A3-E2F0-6328-2EB9440DAEB7}"/>
              </a:ext>
            </a:extLst>
          </p:cNvPr>
          <p:cNvSpPr txBox="1"/>
          <p:nvPr/>
        </p:nvSpPr>
        <p:spPr>
          <a:xfrm>
            <a:off x="0" y="1210962"/>
            <a:ext cx="1803699" cy="1077218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rgbClr val="FF0000"/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Tsutsuji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Azalea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06C6D11-BCD0-7115-88B7-08485FAB3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824" y="671272"/>
            <a:ext cx="7772400" cy="5181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647280B-2EDC-4F31-96E5-A0C0AE231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057" y="4059137"/>
            <a:ext cx="4156943" cy="2798863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rgbClr val="FF0000"/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648907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A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F6EE05-78B8-F8C6-6104-F2513C90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3B5072-B8F1-F3E0-F83A-B41C7591A194}"/>
              </a:ext>
            </a:extLst>
          </p:cNvPr>
          <p:cNvSpPr txBox="1"/>
          <p:nvPr/>
        </p:nvSpPr>
        <p:spPr>
          <a:xfrm>
            <a:off x="-10420" y="73911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Summer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280B9B7-8559-46E6-6ACB-92B8B1619A8E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97D93E-0D12-2239-E7D4-2F4D1F088E21}"/>
              </a:ext>
            </a:extLst>
          </p:cNvPr>
          <p:cNvSpPr/>
          <p:nvPr/>
        </p:nvSpPr>
        <p:spPr>
          <a:xfrm>
            <a:off x="6096000" y="432486"/>
            <a:ext cx="823784" cy="1893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51EFBB0-1F9B-278B-0836-5F1FC35BA336}"/>
              </a:ext>
            </a:extLst>
          </p:cNvPr>
          <p:cNvSpPr txBox="1"/>
          <p:nvPr/>
        </p:nvSpPr>
        <p:spPr>
          <a:xfrm>
            <a:off x="-10420" y="1235675"/>
            <a:ext cx="2026517" cy="1077218"/>
          </a:xfrm>
          <a:prstGeom prst="rect">
            <a:avLst/>
          </a:prstGeom>
          <a:gradFill>
            <a:gsLst>
              <a:gs pos="0">
                <a:srgbClr val="9437FF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Ajisai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Hydrangea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5937472-5BE9-DFFD-ABCB-1F008BDC1B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411"/>
          <a:stretch/>
        </p:blipFill>
        <p:spPr>
          <a:xfrm>
            <a:off x="2190750" y="751360"/>
            <a:ext cx="10001250" cy="61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3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A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83845-F19C-1DE4-8923-E63B61832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DE6EBB-6DA7-7F3D-2162-F39223F016F8}"/>
              </a:ext>
            </a:extLst>
          </p:cNvPr>
          <p:cNvSpPr txBox="1"/>
          <p:nvPr/>
        </p:nvSpPr>
        <p:spPr>
          <a:xfrm>
            <a:off x="-10420" y="73911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Summer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A8F0CE5-ECB4-5CA8-3C3C-81523C407F2A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1E7483E-D061-F911-C65C-F4F896254CA0}"/>
              </a:ext>
            </a:extLst>
          </p:cNvPr>
          <p:cNvSpPr/>
          <p:nvPr/>
        </p:nvSpPr>
        <p:spPr>
          <a:xfrm>
            <a:off x="6095999" y="432486"/>
            <a:ext cx="1392195" cy="1893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460624-02E7-48FA-C8A0-7F6B6803DD2D}"/>
              </a:ext>
            </a:extLst>
          </p:cNvPr>
          <p:cNvSpPr txBox="1"/>
          <p:nvPr/>
        </p:nvSpPr>
        <p:spPr>
          <a:xfrm>
            <a:off x="-10420" y="1235675"/>
            <a:ext cx="1452642" cy="1077218"/>
          </a:xfrm>
          <a:prstGeom prst="rect">
            <a:avLst/>
          </a:prstGeom>
          <a:solidFill>
            <a:srgbClr val="87549F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Syobu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Iris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1717BF-C61B-B75D-1442-BD93838D4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621882"/>
            <a:ext cx="7772400" cy="583075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22AA47F-B762-8890-DDA9-B8726895BC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95"/>
          <a:stretch/>
        </p:blipFill>
        <p:spPr>
          <a:xfrm>
            <a:off x="7747686" y="3241757"/>
            <a:ext cx="4444314" cy="361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27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A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0BC114-F1B4-9B19-E832-AAF6A21F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89F08E-C377-433B-097A-FFE47D399E3A}"/>
              </a:ext>
            </a:extLst>
          </p:cNvPr>
          <p:cNvSpPr txBox="1"/>
          <p:nvPr/>
        </p:nvSpPr>
        <p:spPr>
          <a:xfrm>
            <a:off x="-10420" y="73911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Summer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4FA89283-24B6-0E24-530D-3F40E7F8377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4B0F63F-E711-F700-D155-57139A6C5685}"/>
              </a:ext>
            </a:extLst>
          </p:cNvPr>
          <p:cNvSpPr/>
          <p:nvPr/>
        </p:nvSpPr>
        <p:spPr>
          <a:xfrm>
            <a:off x="6934199" y="395416"/>
            <a:ext cx="1764957" cy="2264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C977A9-CAFD-F2CF-F7F3-BAC3FB79ECE2}"/>
              </a:ext>
            </a:extLst>
          </p:cNvPr>
          <p:cNvSpPr txBox="1"/>
          <p:nvPr/>
        </p:nvSpPr>
        <p:spPr>
          <a:xfrm>
            <a:off x="-10420" y="1235675"/>
            <a:ext cx="2124299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Himawari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Sun Flower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EB8B0C-F54F-571F-8BBC-1F35DD835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43"/>
          <a:stretch/>
        </p:blipFill>
        <p:spPr>
          <a:xfrm>
            <a:off x="2401328" y="718751"/>
            <a:ext cx="9790672" cy="613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37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A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80E2F-AD5E-D81F-97DB-D5F28EE82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77CDAC-72C1-E855-42EA-D23271B157D6}"/>
              </a:ext>
            </a:extLst>
          </p:cNvPr>
          <p:cNvSpPr txBox="1"/>
          <p:nvPr/>
        </p:nvSpPr>
        <p:spPr>
          <a:xfrm>
            <a:off x="-10420" y="73911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Summer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AFB28F3-E4C9-8C15-5119-C8BAB4C1724B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0432173-AAA8-6879-3C71-50490BEB7E18}"/>
              </a:ext>
            </a:extLst>
          </p:cNvPr>
          <p:cNvSpPr/>
          <p:nvPr/>
        </p:nvSpPr>
        <p:spPr>
          <a:xfrm>
            <a:off x="6934199" y="420130"/>
            <a:ext cx="1740243" cy="211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C4D4FDA-7043-1817-96BC-73CB0DA961E7}"/>
              </a:ext>
            </a:extLst>
          </p:cNvPr>
          <p:cNvSpPr txBox="1"/>
          <p:nvPr/>
        </p:nvSpPr>
        <p:spPr>
          <a:xfrm>
            <a:off x="-10420" y="1235675"/>
            <a:ext cx="2629246" cy="1077218"/>
          </a:xfrm>
          <a:prstGeom prst="rect">
            <a:avLst/>
          </a:prstGeom>
          <a:gradFill>
            <a:gsLst>
              <a:gs pos="0">
                <a:srgbClr val="FF8AD8"/>
              </a:gs>
              <a:gs pos="99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Asagao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Morning Glory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5E5F2E6-CA92-B875-8416-17EAA3848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826" y="640380"/>
            <a:ext cx="5625055" cy="421879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4009B80-7BDF-09DE-A4C3-7DC0D726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99"/>
          <a:stretch/>
        </p:blipFill>
        <p:spPr>
          <a:xfrm>
            <a:off x="7438767" y="3147026"/>
            <a:ext cx="4753233" cy="37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82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A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3D6B9B-F5C5-5909-A242-257EE18A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77668E-EF8F-958F-9C9D-B9572F33DF1A}"/>
              </a:ext>
            </a:extLst>
          </p:cNvPr>
          <p:cNvSpPr txBox="1"/>
          <p:nvPr/>
        </p:nvSpPr>
        <p:spPr>
          <a:xfrm>
            <a:off x="-10420" y="73911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Summer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38DACF0-A6C9-7785-7472-1B1A4C7A8825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1CE30D0-A228-FC79-A0A2-26DFB92FBC8A}"/>
              </a:ext>
            </a:extLst>
          </p:cNvPr>
          <p:cNvSpPr/>
          <p:nvPr/>
        </p:nvSpPr>
        <p:spPr>
          <a:xfrm>
            <a:off x="6934199" y="420130"/>
            <a:ext cx="1740243" cy="211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1A96FB-2CB1-F944-9255-5E5C9863014C}"/>
              </a:ext>
            </a:extLst>
          </p:cNvPr>
          <p:cNvSpPr txBox="1"/>
          <p:nvPr/>
        </p:nvSpPr>
        <p:spPr>
          <a:xfrm>
            <a:off x="-10420" y="1235675"/>
            <a:ext cx="2231701" cy="584775"/>
          </a:xfrm>
          <a:prstGeom prst="rect">
            <a:avLst/>
          </a:prstGeom>
          <a:gradFill>
            <a:gsLst>
              <a:gs pos="0">
                <a:srgbClr val="FF8AD8"/>
              </a:gs>
              <a:gs pos="99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Hasu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Lotus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FD4730D-7663-3502-1047-B43987B17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281" y="631131"/>
            <a:ext cx="7772400" cy="5829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0096D7A-49AD-9070-79BB-1FD7C2849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272" y="4117391"/>
            <a:ext cx="3644728" cy="274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81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745133-970B-4FFA-D71F-867D7D75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D80F3A-39DF-0AB2-730D-057492D5195C}"/>
              </a:ext>
            </a:extLst>
          </p:cNvPr>
          <p:cNvSpPr txBox="1"/>
          <p:nvPr/>
        </p:nvSpPr>
        <p:spPr>
          <a:xfrm>
            <a:off x="-10420" y="73911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Autumn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10ED02A9-06B4-6C25-929F-D649A5C58BE0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B539D8-BC6B-1A40-C0E8-7B1EDF1BF010}"/>
              </a:ext>
            </a:extLst>
          </p:cNvPr>
          <p:cNvSpPr/>
          <p:nvPr/>
        </p:nvSpPr>
        <p:spPr>
          <a:xfrm>
            <a:off x="10208741" y="370703"/>
            <a:ext cx="1097691" cy="2264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3B8F7F-1E3A-EB4A-8419-55672EF2A744}"/>
              </a:ext>
            </a:extLst>
          </p:cNvPr>
          <p:cNvSpPr txBox="1"/>
          <p:nvPr/>
        </p:nvSpPr>
        <p:spPr>
          <a:xfrm>
            <a:off x="-10420" y="1235675"/>
            <a:ext cx="2513830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Momiji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Maple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ACD4332-C5E8-F76C-0377-2E10C68E6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265" y="706755"/>
            <a:ext cx="9238735" cy="6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96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4CF2C4-134C-EEF3-19C5-CE6DE374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824CD4-D538-CD46-759A-30FB0091ED96}"/>
              </a:ext>
            </a:extLst>
          </p:cNvPr>
          <p:cNvSpPr txBox="1"/>
          <p:nvPr/>
        </p:nvSpPr>
        <p:spPr>
          <a:xfrm>
            <a:off x="-10420" y="73911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Autumn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F8983AB-20E0-BBFE-F9D2-4A524ED6C032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B67DB4F-DA94-53C7-30AA-E2B4874101D1}"/>
              </a:ext>
            </a:extLst>
          </p:cNvPr>
          <p:cNvSpPr/>
          <p:nvPr/>
        </p:nvSpPr>
        <p:spPr>
          <a:xfrm>
            <a:off x="10429103" y="370704"/>
            <a:ext cx="877329" cy="226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FB2D39-4E19-8343-01D0-7DC0FCA9EB5F}"/>
              </a:ext>
            </a:extLst>
          </p:cNvPr>
          <p:cNvSpPr txBox="1"/>
          <p:nvPr/>
        </p:nvSpPr>
        <p:spPr>
          <a:xfrm>
            <a:off x="-10420" y="1235675"/>
            <a:ext cx="229101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Icho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Ginkgo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E20B6C-438C-A6ED-218B-653F2B6F9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592" y="621882"/>
            <a:ext cx="7098186" cy="550819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50A4F5-21A6-6E26-9B47-23152746E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4476" y="4165600"/>
            <a:ext cx="40640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16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7F3A4E-4C2D-E2FD-C28F-B215D0539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96FE86-A549-4F5A-4A88-EDF132B781D2}"/>
              </a:ext>
            </a:extLst>
          </p:cNvPr>
          <p:cNvSpPr txBox="1"/>
          <p:nvPr/>
        </p:nvSpPr>
        <p:spPr>
          <a:xfrm>
            <a:off x="-10420" y="73911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Autumn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E3009907-2D9F-6BCA-EC6C-87CE874EA24B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12F55B-0F63-557C-2355-B1318A7985A9}"/>
              </a:ext>
            </a:extLst>
          </p:cNvPr>
          <p:cNvSpPr/>
          <p:nvPr/>
        </p:nvSpPr>
        <p:spPr>
          <a:xfrm>
            <a:off x="8725930" y="383059"/>
            <a:ext cx="1789670" cy="214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7D3F59-3130-F33A-B050-D623400BACF6}"/>
              </a:ext>
            </a:extLst>
          </p:cNvPr>
          <p:cNvSpPr txBox="1"/>
          <p:nvPr/>
        </p:nvSpPr>
        <p:spPr>
          <a:xfrm>
            <a:off x="-10420" y="1235675"/>
            <a:ext cx="2198038" cy="1077218"/>
          </a:xfrm>
          <a:prstGeom prst="rect">
            <a:avLst/>
          </a:prstGeom>
          <a:gradFill>
            <a:gsLst>
              <a:gs pos="0">
                <a:srgbClr val="FF8AD8"/>
              </a:gs>
              <a:gs pos="99000">
                <a:schemeClr val="bg1"/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Kosumosu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Cosmos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93340D6-0A51-765F-414B-6894B7E768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581"/>
          <a:stretch/>
        </p:blipFill>
        <p:spPr>
          <a:xfrm>
            <a:off x="2249959" y="864973"/>
            <a:ext cx="9942041" cy="599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44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0E2D04-D2E7-2B71-387F-02F23EB3C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0853F8-281D-5103-FE1C-49BA182A99DC}"/>
              </a:ext>
            </a:extLst>
          </p:cNvPr>
          <p:cNvSpPr txBox="1"/>
          <p:nvPr/>
        </p:nvSpPr>
        <p:spPr>
          <a:xfrm>
            <a:off x="-10420" y="73911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Autumn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D9880A7-CF15-5FD3-098B-991B83B12DB4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736CCE3-EFDB-4CCB-4A7D-AC5B341D819F}"/>
              </a:ext>
            </a:extLst>
          </p:cNvPr>
          <p:cNvSpPr txBox="1"/>
          <p:nvPr/>
        </p:nvSpPr>
        <p:spPr>
          <a:xfrm>
            <a:off x="-10420" y="1235675"/>
            <a:ext cx="2824812" cy="107721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Higanbana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Red Spider Lily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6247876-600E-C675-6D94-5D9FE68F9430}"/>
              </a:ext>
            </a:extLst>
          </p:cNvPr>
          <p:cNvSpPr/>
          <p:nvPr/>
        </p:nvSpPr>
        <p:spPr>
          <a:xfrm>
            <a:off x="9010137" y="370703"/>
            <a:ext cx="591063" cy="1912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6EFD853-B1DD-6569-666E-EA7BEFF77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06" y="831164"/>
            <a:ext cx="9112576" cy="602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9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5970B-D5C4-A47F-F638-A81A7D8E0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0BADB9-1D8E-3A14-C4D1-389DD55BA863}"/>
              </a:ext>
            </a:extLst>
          </p:cNvPr>
          <p:cNvSpPr txBox="1"/>
          <p:nvPr/>
        </p:nvSpPr>
        <p:spPr>
          <a:xfrm>
            <a:off x="-10420" y="73911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Autumn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B3215196-D600-EB78-8C44-329954F26144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0598C26-1BCC-34CE-96C8-7271F1F8F56E}"/>
              </a:ext>
            </a:extLst>
          </p:cNvPr>
          <p:cNvSpPr txBox="1"/>
          <p:nvPr/>
        </p:nvSpPr>
        <p:spPr>
          <a:xfrm>
            <a:off x="-10420" y="1235675"/>
            <a:ext cx="2848857" cy="10772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Susuki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Pampas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　</a:t>
            </a:r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Grass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00CD4D0-0D37-2108-4C21-ADD62C09A493}"/>
              </a:ext>
            </a:extLst>
          </p:cNvPr>
          <p:cNvSpPr/>
          <p:nvPr/>
        </p:nvSpPr>
        <p:spPr>
          <a:xfrm>
            <a:off x="9578548" y="405884"/>
            <a:ext cx="1802025" cy="1912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90C2086-3D4F-9C5C-D102-1AE48CB33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705" y="820086"/>
            <a:ext cx="9152492" cy="603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808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802524-8E24-EC58-FB82-4036097B7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05FDAC-BF4D-0474-D6F9-4ABC0523B855}"/>
              </a:ext>
            </a:extLst>
          </p:cNvPr>
          <p:cNvSpPr txBox="1"/>
          <p:nvPr/>
        </p:nvSpPr>
        <p:spPr>
          <a:xfrm>
            <a:off x="-10420" y="73911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Autumn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BBDAFA7-38EB-96ED-029F-9DF1506D3184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F439E7-F2F4-2DF9-0F7D-38AA61D3CD18}"/>
              </a:ext>
            </a:extLst>
          </p:cNvPr>
          <p:cNvSpPr txBox="1"/>
          <p:nvPr/>
        </p:nvSpPr>
        <p:spPr>
          <a:xfrm>
            <a:off x="-10420" y="1235675"/>
            <a:ext cx="2694969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Kinmokusei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Fragrant Olive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402D6F7-7A75-DE39-527D-2F2676695922}"/>
              </a:ext>
            </a:extLst>
          </p:cNvPr>
          <p:cNvSpPr/>
          <p:nvPr/>
        </p:nvSpPr>
        <p:spPr>
          <a:xfrm>
            <a:off x="9244916" y="405884"/>
            <a:ext cx="1159474" cy="1912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0161B2-96E1-EB98-FA08-A8B9030D4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65"/>
          <a:stretch/>
        </p:blipFill>
        <p:spPr>
          <a:xfrm>
            <a:off x="2776272" y="729049"/>
            <a:ext cx="9415728" cy="612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01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E59F4-1779-C910-84F5-636B3F12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BFA6E6-684B-C58C-214A-6BA9E73E8BC6}"/>
              </a:ext>
            </a:extLst>
          </p:cNvPr>
          <p:cNvSpPr txBox="1"/>
          <p:nvPr/>
        </p:nvSpPr>
        <p:spPr>
          <a:xfrm>
            <a:off x="-10420" y="73911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Winter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001C7DA-1ACF-9FBF-5019-B9371B68F344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A517CA-B86D-CEB5-571D-0C549011BCDD}"/>
              </a:ext>
            </a:extLst>
          </p:cNvPr>
          <p:cNvSpPr txBox="1"/>
          <p:nvPr/>
        </p:nvSpPr>
        <p:spPr>
          <a:xfrm>
            <a:off x="-10420" y="1235675"/>
            <a:ext cx="1757212" cy="107721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Tsubaki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Camellia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3BE6FF0-B46C-C738-F81C-BD68142107AD}"/>
              </a:ext>
            </a:extLst>
          </p:cNvPr>
          <p:cNvSpPr/>
          <p:nvPr/>
        </p:nvSpPr>
        <p:spPr>
          <a:xfrm>
            <a:off x="11318788" y="397190"/>
            <a:ext cx="873211" cy="1999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5F962E6-FCD9-5FE7-EEB5-DE7E21ADCD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599"/>
          <a:stretch/>
        </p:blipFill>
        <p:spPr>
          <a:xfrm>
            <a:off x="2340232" y="795335"/>
            <a:ext cx="9851768" cy="606266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0158660-8982-0137-8B9E-65E53038621F}"/>
              </a:ext>
            </a:extLst>
          </p:cNvPr>
          <p:cNvSpPr/>
          <p:nvPr/>
        </p:nvSpPr>
        <p:spPr>
          <a:xfrm>
            <a:off x="1676399" y="408697"/>
            <a:ext cx="2574325" cy="213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814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4CCDB2-BEB6-1897-E0CE-760E86762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2B6BF4-F6A5-ECF1-1A9E-CC5D8E208088}"/>
              </a:ext>
            </a:extLst>
          </p:cNvPr>
          <p:cNvSpPr txBox="1"/>
          <p:nvPr/>
        </p:nvSpPr>
        <p:spPr>
          <a:xfrm>
            <a:off x="-10420" y="73911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Winter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77EED630-2692-8628-7278-522A81B9DF6E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29ADA3-755A-6B63-3461-CA5E0C2A60AD}"/>
              </a:ext>
            </a:extLst>
          </p:cNvPr>
          <p:cNvSpPr txBox="1"/>
          <p:nvPr/>
        </p:nvSpPr>
        <p:spPr>
          <a:xfrm>
            <a:off x="-10420" y="1235675"/>
            <a:ext cx="1867819" cy="107721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Sazanka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Sasanqua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87D037-218E-DFAF-BD17-B33831963724}"/>
              </a:ext>
            </a:extLst>
          </p:cNvPr>
          <p:cNvSpPr/>
          <p:nvPr/>
        </p:nvSpPr>
        <p:spPr>
          <a:xfrm>
            <a:off x="10515600" y="397191"/>
            <a:ext cx="1676399" cy="2246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737FA4D-5CB0-2D21-14AE-06D47942ABBE}"/>
              </a:ext>
            </a:extLst>
          </p:cNvPr>
          <p:cNvSpPr/>
          <p:nvPr/>
        </p:nvSpPr>
        <p:spPr>
          <a:xfrm>
            <a:off x="1676400" y="397191"/>
            <a:ext cx="1757212" cy="224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8CF3A27-5E84-CCD6-DB3E-C28C4030BA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268"/>
          <a:stretch/>
        </p:blipFill>
        <p:spPr>
          <a:xfrm>
            <a:off x="2207225" y="685267"/>
            <a:ext cx="9984775" cy="617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C05973-EE4E-E029-B223-4D35AA35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D8592E-EAF7-30F8-F189-28501FFE1596}"/>
              </a:ext>
            </a:extLst>
          </p:cNvPr>
          <p:cNvSpPr txBox="1"/>
          <p:nvPr/>
        </p:nvSpPr>
        <p:spPr>
          <a:xfrm>
            <a:off x="-10420" y="73911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Winter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D18DAB08-0C3C-8226-2AC6-6CA0F32CFB29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A53002-181B-C5C3-78AD-7BD7707D54CC}"/>
              </a:ext>
            </a:extLst>
          </p:cNvPr>
          <p:cNvSpPr txBox="1"/>
          <p:nvPr/>
        </p:nvSpPr>
        <p:spPr>
          <a:xfrm>
            <a:off x="-10420" y="1235675"/>
            <a:ext cx="1951175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Robai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Wax Plum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9C6F30B-0DC5-A2BE-27E6-3EE3C3F67A67}"/>
              </a:ext>
            </a:extLst>
          </p:cNvPr>
          <p:cNvSpPr/>
          <p:nvPr/>
        </p:nvSpPr>
        <p:spPr>
          <a:xfrm>
            <a:off x="1676400" y="397191"/>
            <a:ext cx="1757212" cy="224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4178CEB-65BE-B206-5FAC-0ECEA0291D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232"/>
          <a:stretch/>
        </p:blipFill>
        <p:spPr>
          <a:xfrm>
            <a:off x="2321697" y="960343"/>
            <a:ext cx="9870302" cy="589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81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712A3-4DA4-3C94-19F0-63E3B8092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170008-7496-0098-88F1-302B86D037A5}"/>
              </a:ext>
            </a:extLst>
          </p:cNvPr>
          <p:cNvSpPr txBox="1"/>
          <p:nvPr/>
        </p:nvSpPr>
        <p:spPr>
          <a:xfrm>
            <a:off x="-10420" y="73911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Winter</a:t>
            </a:r>
            <a:endParaRPr kumimoji="1" lang="ja-JP" altLang="en-US" sz="2800" b="1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7024DC2F-AC37-46C8-DAAD-3589672CA488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72498"/>
          <a:ext cx="10515600" cy="449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">
                  <a:extLst>
                    <a:ext uri="{9D8B030D-6E8A-4147-A177-3AD203B41FA5}">
                      <a16:colId xmlns:a16="http://schemas.microsoft.com/office/drawing/2014/main" val="15109911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612220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545346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50078189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217494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0146151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1472656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0465317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61670623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236331675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7729030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339269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92115141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268282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7493551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5000671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3150113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02275276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74397542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97632985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343277354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2335554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88616155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26458830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68001253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34581109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4458316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68283793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76495938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663872768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44912474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19755596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898065929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03423020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11498327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43238492"/>
                    </a:ext>
                  </a:extLst>
                </a:gridCol>
              </a:tblGrid>
              <a:tr h="22469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January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February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March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April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May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June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July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August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September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October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November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u="none" strike="noStrike">
                          <a:effectLst/>
                        </a:rPr>
                        <a:t>December</a:t>
                      </a:r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5278"/>
                  </a:ext>
                </a:extLst>
              </a:tr>
              <a:tr h="2246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8426" marR="8426" marT="8426" marB="0" anchor="ctr"/>
                </a:tc>
                <a:extLst>
                  <a:ext uri="{0D108BD9-81ED-4DB2-BD59-A6C34878D82A}">
                    <a16:rowId xmlns:a16="http://schemas.microsoft.com/office/drawing/2014/main" val="3787864820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9A53CED-D376-C8B1-B411-543814AAED68}"/>
              </a:ext>
            </a:extLst>
          </p:cNvPr>
          <p:cNvSpPr txBox="1"/>
          <p:nvPr/>
        </p:nvSpPr>
        <p:spPr>
          <a:xfrm>
            <a:off x="-10420" y="1235675"/>
            <a:ext cx="1879041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HGPGothicE" panose="020B0900000000000000" pitchFamily="34" charset="-128"/>
                <a:ea typeface="HGPGothicE" panose="020B0900000000000000" pitchFamily="34" charset="-128"/>
              </a:rPr>
              <a:t>Suisen</a:t>
            </a:r>
            <a:r>
              <a:rPr lang="ja-JP" altLang="en-US" sz="3200">
                <a:latin typeface="HGPGothicE" panose="020B0900000000000000" pitchFamily="34" charset="-128"/>
                <a:ea typeface="HGPGothicE" panose="020B0900000000000000" pitchFamily="34" charset="-128"/>
              </a:rPr>
              <a:t>・</a:t>
            </a:r>
            <a:endParaRPr lang="en-US" altLang="ja-JP" sz="32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3200" dirty="0">
                <a:latin typeface="HGPGothicE" panose="020B0900000000000000" pitchFamily="34" charset="-128"/>
                <a:ea typeface="HGPGothicE" panose="020B0900000000000000" pitchFamily="34" charset="-128"/>
              </a:rPr>
              <a:t>Narcissus</a:t>
            </a:r>
            <a:endParaRPr kumimoji="1" lang="ja-JP" altLang="en-US" sz="3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5E75BA7-92F8-C0ED-480D-65240A81E911}"/>
              </a:ext>
            </a:extLst>
          </p:cNvPr>
          <p:cNvSpPr/>
          <p:nvPr/>
        </p:nvSpPr>
        <p:spPr>
          <a:xfrm>
            <a:off x="1676400" y="397191"/>
            <a:ext cx="2561968" cy="2246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FA13BEB-AC8A-85CD-7743-5075EA660A10}"/>
              </a:ext>
            </a:extLst>
          </p:cNvPr>
          <p:cNvSpPr/>
          <p:nvPr/>
        </p:nvSpPr>
        <p:spPr>
          <a:xfrm>
            <a:off x="11195222" y="417673"/>
            <a:ext cx="996778" cy="204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64B6BBF-04F1-4BE9-E48A-30967C83E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616" y="748263"/>
            <a:ext cx="10196384" cy="61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5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1048</Words>
  <Application>Microsoft Macintosh PowerPoint</Application>
  <PresentationFormat>ワイド画面</PresentationFormat>
  <Paragraphs>1016</Paragraphs>
  <Slides>20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HGPGothicE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2025-11-18T21:58:27Z</dcterms:created>
  <dcterms:modified xsi:type="dcterms:W3CDTF">2025-11-18T23:52:54Z</dcterms:modified>
</cp:coreProperties>
</file>