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56" r:id="rId3"/>
    <p:sldId id="261" r:id="rId4"/>
    <p:sldId id="257" r:id="rId5"/>
    <p:sldId id="262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F2AB4-57E9-B747-9477-899A498A08D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66685-8CAA-FC46-A264-2B680209E2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84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Horse meat: Sakura (Cherry Blossom)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It is said the name comes from the meat's vivid pink color, which resembles cherry blossoms.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66685-8CAA-FC46-A264-2B680209E26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012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Chicken meat: Kashiwa (Oak Tree)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This name began with a breed of chicken whose feathers were a brownish-red color, similar to that of fallen oak leaves.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66685-8CAA-FC46-A264-2B680209E26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71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Deer meat: Momiji (Maple Tree)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This is because the hunting season for deer coincides with the autumn maple leaf viewing, or because of the association with a specific hanafuda card that depicts a deer under a maple tree.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66685-8CAA-FC46-A264-2B680209E26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9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Wild Boar meat: Botan (Peony)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Slices of wild boar meat are often arranged on a plate to resemble the shape of a peony flower. This is also a play on words, as the phrase "boar (</a:t>
            </a:r>
            <a:r>
              <a:rPr lang="en-US" altLang="ja-JP" sz="1800" kern="0" dirty="0" err="1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inoshishi</a:t>
            </a:r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) and peony (</a:t>
            </a:r>
            <a:r>
              <a:rPr lang="en-US" altLang="ja-JP" sz="1800" kern="0" dirty="0" err="1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botan</a:t>
            </a:r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)" is a classic ateji (</a:t>
            </a:r>
            <a:r>
              <a:rPr lang="ja-JP" altLang="ja-JP" sz="1800" kern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当て字</a:t>
            </a:r>
            <a:r>
              <a:rPr lang="en-US" altLang="ja-JP" sz="1800" kern="0" dirty="0">
                <a:solidFill>
                  <a:srgbClr val="00B050"/>
                </a:solidFill>
                <a:effectLst/>
                <a:latin typeface="Roboto" panose="02000000000000000000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), where the characters for peony are used to write the word "wild boar."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66685-8CAA-FC46-A264-2B680209E26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252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D66685-8CAA-FC46-A264-2B680209E26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565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3F5B73-C151-EAF5-8D09-77D937E8C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8F6674-6FD1-4E34-D04E-AB76A31A9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58C37F-DA85-7964-385D-1D1DB36BA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FC6DCC-7632-073C-DEFA-2105D04D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A2E411-F71D-2834-A890-9E89CFCC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75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545DDF-3032-3EB2-A46F-8A00A12F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517C30-DAAF-8E86-A6A2-7BC434015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EED283-F065-BEC9-84CE-5075B2A4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AC7A54-FC4F-B9E0-265D-E3A95CBA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D98FBB-350A-2C8C-DE08-B12C5610E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00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C27E75-2BE8-FD5F-CEE5-920FDC29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87EDF2-B88D-7ECA-29C5-9E8B0D094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5D7213-B187-567C-BD7E-8D09FA32A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6CD05D-F51F-7519-5EA8-4BC8E350B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EA0100-471A-9EA1-090D-4743D5AE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5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0E3234-7A78-A0EC-1C7F-1DEB66D9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57085F-FD14-77D2-6DF9-5EDBA8E68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15B957-70F8-FF34-EEC5-E4ED3ABE9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A2555C-5FE3-87EC-5776-363C7149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3CFFE1-03F3-FF9C-649D-F4F47F9E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A2CC5F-412B-94B6-5D18-8B010DA91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93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E196CD-AF96-15EE-3B59-D64C13FC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528252-2A7B-39BB-BC35-4EE227CCD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37DD8A-8767-BFB5-BF4F-35FB99377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D1C0320-BF24-71FB-2655-DFD99ECDE7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A99BF17-48DA-53C0-B471-CAF5DC0596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919ED74-E4E5-F7A7-AA8E-CD7AFA32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0063884-6BE6-3FE1-D6A2-0EA7D26B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043CA27-DAEF-C7F1-E6AE-62A40121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18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C59D3-D48F-99BA-95AD-589D6B0DD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E4244F-FE3D-046D-D510-7BCEB76FB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4F2C1B4-954B-DE28-926F-A9245AC7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4CACF6-E8D2-A866-6567-4ACBA0A2B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12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593C3F2-0DD0-6851-BEAC-AF34B178C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C822ACB-DCC9-71A6-D835-7E077BE5B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14D96F-CB19-54C0-A73F-B8AB483F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02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C6B0A1-BC10-A889-7B13-AAB0EDA1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143443-1470-8394-7CF8-CCC3EC008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516DB3F-C278-20EA-21AA-CFAA7D46B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1E43F1-9D09-6A09-BACC-CA585DA7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E9E39D-ADD9-52DE-EEE7-1C8359D7C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C587BA-EC48-4443-99CB-18D3B4DE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28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08B15-117A-BC4C-570A-09294E7F3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50CCD56-F7B8-FCAE-95FB-0E0245796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46F4802-9642-29B3-0B7E-84CF338EE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46C004-39D1-9AC4-3D32-A773ED0AE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DE8A53-AB22-239C-B5E5-50E23943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C55639-083F-4DCA-D86D-72DDA794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62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32C5CB-AD87-D15B-3D2B-3A453B71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878BFB-DC13-B78D-EDD6-E35A582A0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BE8C19-870B-AB0D-2305-E215EF7A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DB17EC-D7AB-85C4-57DC-612A9216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8045B5-23A7-B1BD-CB3B-3F46389A1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78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24C1E9-B806-BEB1-799A-812D5091D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C8B16F-EBD0-A1AE-5361-22557AD64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CECD83-F5C9-8C84-1ABF-F7B4EF1E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BFCBFC-61C8-946B-2A98-BE2E4C9D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70FB6A-F093-14EA-93C7-023A155F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95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1D44847-2AFF-B282-93EF-F08EB955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F5D4527-36CD-9B0A-C9AC-0884615F2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8A2F8F-062B-EC8B-EE01-332A8EF77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F359DE-8C8F-3141-B484-7BF44BB83B40}" type="datetimeFigureOut">
              <a:rPr kumimoji="1" lang="ja-JP" altLang="en-US" smtClean="0"/>
              <a:t>2025/11/2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80FFA5-66E9-7862-8E11-7209BEF23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F8E2BF-BD5C-A840-4238-1CA0D7678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EB01C-788A-4943-A0EE-1321DD5C3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57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2">
            <a:extLst>
              <a:ext uri="{FF2B5EF4-FFF2-40B4-BE49-F238E27FC236}">
                <a16:creationId xmlns:a16="http://schemas.microsoft.com/office/drawing/2014/main" id="{F0AED851-54B9-4765-92D2-F0BE443BE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0CEDF6-7A93-DEEF-EBBF-3E370C044999}"/>
              </a:ext>
            </a:extLst>
          </p:cNvPr>
          <p:cNvSpPr txBox="1"/>
          <p:nvPr/>
        </p:nvSpPr>
        <p:spPr>
          <a:xfrm>
            <a:off x="7041856" y="2944090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Horse meat:Sakura</a:t>
            </a: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09DCCC-3E81-8B84-F38D-A46E6C838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85" r="18900"/>
          <a:stretch>
            <a:fillRect/>
          </a:stretch>
        </p:blipFill>
        <p:spPr>
          <a:xfrm>
            <a:off x="733507" y="733204"/>
            <a:ext cx="5536001" cy="533283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783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CBE434E-CC22-9782-8C11-E0ADAEBB2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74" y="1681493"/>
            <a:ext cx="3827366" cy="405560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E1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123D77D7-E7D5-110D-BA3D-99B9BEEA7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453" y="1681493"/>
            <a:ext cx="7218010" cy="405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6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341D4B7-8A53-4C37-8E33-372EAB5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434" y="253548"/>
            <a:ext cx="5608934" cy="6102802"/>
          </a:xfrm>
          <a:prstGeom prst="rect">
            <a:avLst/>
          </a:prstGeom>
          <a:solidFill>
            <a:srgbClr val="AFABA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13DFB8-ADA1-5E86-7A66-E3019C651E4D}"/>
              </a:ext>
            </a:extLst>
          </p:cNvPr>
          <p:cNvSpPr txBox="1"/>
          <p:nvPr/>
        </p:nvSpPr>
        <p:spPr>
          <a:xfrm>
            <a:off x="6585283" y="420017"/>
            <a:ext cx="5069305" cy="5769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400">
                <a:latin typeface="+mj-lt"/>
                <a:ea typeface="+mj-ea"/>
                <a:cs typeface="+mj-cs"/>
              </a:rPr>
              <a:t>Chicken meat: Kashiwa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30B15B-CFE8-4FE5-8F6E-666207C94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102802"/>
          </a:xfrm>
          <a:prstGeom prst="rect">
            <a:avLst/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51AAA3-DDFE-48DE-AF38-BE32846EC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848" y="420017"/>
            <a:ext cx="5532146" cy="5769864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93B2AF-FC19-6693-211C-855A8160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43" r="18898" b="1"/>
          <a:stretch>
            <a:fillRect/>
          </a:stretch>
        </p:blipFill>
        <p:spPr>
          <a:xfrm>
            <a:off x="725707" y="740057"/>
            <a:ext cx="4886429" cy="512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1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93E79C2-9B2A-21F3-129F-07B0B548D2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3" r="2778" b="1"/>
          <a:stretch>
            <a:fillRect/>
          </a:stretch>
        </p:blipFill>
        <p:spPr>
          <a:xfrm>
            <a:off x="321734" y="557189"/>
            <a:ext cx="4276956" cy="57436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86FAAD9-1DB7-1C14-F50A-D9FCC24753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75" r="6691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6BB879-E4AA-2A82-FD00-7B86F4966E48}"/>
              </a:ext>
            </a:extLst>
          </p:cNvPr>
          <p:cNvSpPr txBox="1"/>
          <p:nvPr/>
        </p:nvSpPr>
        <p:spPr>
          <a:xfrm>
            <a:off x="8153400" y="640081"/>
            <a:ext cx="3398518" cy="5255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800">
                <a:latin typeface="+mj-lt"/>
                <a:ea typeface="+mj-ea"/>
                <a:cs typeface="+mj-cs"/>
              </a:rPr>
              <a:t>Deer Meat: Momiji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C47131-74F9-1A96-8BF8-180901E00A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42" r="17981"/>
          <a:stretch>
            <a:fillRect/>
          </a:stretch>
        </p:blipFill>
        <p:spPr>
          <a:xfrm>
            <a:off x="951882" y="965595"/>
            <a:ext cx="5632217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6092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6178D8-84FB-66F8-5E62-42383884F2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49" r="29577" b="1"/>
          <a:stretch>
            <a:fillRect/>
          </a:stretch>
        </p:blipFill>
        <p:spPr>
          <a:xfrm>
            <a:off x="-6507" y="1183339"/>
            <a:ext cx="4046132" cy="570753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A07874F-1B2B-2E38-4486-A7684B5A89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79" r="17930" b="1"/>
          <a:stretch>
            <a:fillRect/>
          </a:stretch>
        </p:blipFill>
        <p:spPr>
          <a:xfrm>
            <a:off x="4094960" y="10"/>
            <a:ext cx="4029005" cy="57075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C38723-0928-93BB-2528-5376ECA7B0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2373"/>
          <a:stretch>
            <a:fillRect/>
          </a:stretch>
        </p:blipFill>
        <p:spPr>
          <a:xfrm>
            <a:off x="8179347" y="1183339"/>
            <a:ext cx="4012654" cy="57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7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2B1B70-C4B7-64A0-1532-35C888377428}"/>
              </a:ext>
            </a:extLst>
          </p:cNvPr>
          <p:cNvSpPr txBox="1"/>
          <p:nvPr/>
        </p:nvSpPr>
        <p:spPr>
          <a:xfrm>
            <a:off x="630936" y="2660904"/>
            <a:ext cx="5144222" cy="35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en-US" altLang="ja-JP" sz="6600" dirty="0"/>
              <a:t>Wild Boar Meat: Botan</a:t>
            </a:r>
          </a:p>
        </p:txBody>
      </p:sp>
      <p:pic>
        <p:nvPicPr>
          <p:cNvPr id="3" name="図 2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F39B22-974A-B87B-81F8-F35D210B0B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739"/>
          <a:stretch/>
        </p:blipFill>
        <p:spPr>
          <a:xfrm>
            <a:off x="6099048" y="1265584"/>
            <a:ext cx="5458968" cy="432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0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BB41F1-6B0E-7963-3F16-0540A9940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1344169"/>
            <a:ext cx="4169663" cy="41696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82AB7AB-4928-4B96-63F8-A69653D90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029" y="907997"/>
            <a:ext cx="6731338" cy="50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32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193</Words>
  <Application>Microsoft Macintosh PowerPoint</Application>
  <PresentationFormat>ワイド画面</PresentationFormat>
  <Paragraphs>17</Paragraphs>
  <Slides>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游ゴシック</vt:lpstr>
      <vt:lpstr>游ゴシック Light</vt:lpstr>
      <vt:lpstr>游明朝</vt:lpstr>
      <vt:lpstr>Arial</vt:lpstr>
      <vt:lpstr>Roboto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2025-11-01T23:56:37Z</dcterms:created>
  <dcterms:modified xsi:type="dcterms:W3CDTF">2025-11-02T00:12:26Z</dcterms:modified>
</cp:coreProperties>
</file>