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D4B1CD-BA9A-F74B-9FF8-E411B64D529A}" v="79" dt="2025-11-19T03:20:58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38AFB0-829E-214F-F58B-60D45C4B0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0440A60-5C5C-285F-AD88-828FEAB1B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F19C9C-C342-2A9B-C10E-04CC8627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B0B87E-35D8-7C1F-E810-7169972C3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FA6BF2-931C-549B-CEB0-D1BDA099B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8391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31C553-0A9B-A7C5-249C-4C51A1DA2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06B1D5-144B-CAB4-48AD-7FAEDBEB4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714E83-5E9A-661B-FA8C-B864D6113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BC44B9-D4B0-F783-292D-94437F6EB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411436-FC96-CAD3-7315-CC503FA5C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31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245481-411D-CD3B-EF69-31CBB0A98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A69524D-50EA-65FB-0B9E-DCCE91C0F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634879-B62F-517D-2277-6B52A370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2A9F55-310C-6DE7-DEAF-C33F6DA3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E2CCED-053F-A1E7-B267-73695F5AE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846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0FEE67-0CC4-8BEA-02DB-CC1EFDD9D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6A6E2A-E4BA-868E-F16D-9A41720E5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B7107C5-2190-166D-B79C-8F6E9986C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B3C7F1-BD13-2F68-0AAF-273C74E67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676764-A31D-30A6-A4E4-8D08B789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FBD5F1-2C1B-1BF9-EA2C-3E2E4A71B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43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5110EE-537D-47AA-451E-F6BD7F0E9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6C286E-65A3-0BB1-4A4A-B11738679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EFE3489-EBCA-F81C-9BF1-6A39A6E1D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7D1EE5E-2BBC-FDBD-88A0-14AEE1F15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B4DE97-AEBA-F409-BCBD-371C4D48C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49A0560-00D8-3C44-A049-61C09599C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A85F878-BD40-2080-4233-35F51ABB6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F9A1A31-81A3-0086-4BFA-C0C8D2CF4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93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039CF4-B1BE-81DF-E8C8-F46121F99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A7B35FF-E057-9440-398E-010741E67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F356AB9-55F2-3074-8929-583256E8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1659E5F-9D72-CE1C-F751-E4924BF5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857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3174B4D-EFBC-A213-5B40-2E124B61F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38776DB-A9D0-3CD2-E440-7D2F36397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FC9E1C-D99C-3644-B20F-37AE7CD55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070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95FAB4-5882-CF69-EEE1-BB22D0931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DB72FC6-BFCA-3176-4EC4-1AFCDA967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4804DCE-5718-AFBA-17AD-AC2803FEF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A8DFEDC-C88E-26E7-C8AB-A9C74D0E6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8938D0F-52A6-75A7-4870-3678069CA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E91714-CC83-E912-836E-8D42A684B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63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1DF154-53F0-2416-3BCC-CC2EB0612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592DA48-3281-D40B-10FF-0A7444C160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52D5A69-6519-1C65-80FC-2D3E4173D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A21005-C866-CF65-D4F6-76309C19B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EBFB1D-9E86-B088-7F8A-D28FDB77B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AD8DE41-A4CE-F93A-76CC-08CC1E332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32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6365AB-F3BD-C903-4B61-D6CF986D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E261DC4-1350-E5A1-9F01-276D3168D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C8E9D8-BAC9-60C4-D334-97A22FB11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2CD5E15-A7FA-A82A-9B40-4D25E3177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47851C-B6A5-A409-0AA0-8522368E4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581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B23A094-77C0-9FFF-AECF-CEE71F0670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5A370AD-08CB-F759-3475-5B2AE66A1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53806E-D6EF-7095-3FCC-91C4C7AAA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662EAC-DEBE-135C-0C3C-9C930FAB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BB8887-E5BB-31DB-5353-A591DEA60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825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7109B2D-A6B8-8D3F-108B-82A8180DE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02D4197-CEC6-5298-1AED-B14985551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1E06B0-03A1-EDDA-69F9-E653A0EB3F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4CF347-D8D8-1A46-BCC9-6ADD63EE0F3F}" type="datetimeFigureOut">
              <a:rPr kumimoji="1" lang="ja-JP" altLang="en-US" smtClean="0"/>
              <a:t>2025/11/19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E6B530-CBC3-BEE8-D8D9-90F497755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F2FCC7-99D1-BE33-49FF-EF13976BA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4E7689-D484-CF46-ACB0-02678B4969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87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5.m4a"/><Relationship Id="rId1" Type="http://schemas.openxmlformats.org/officeDocument/2006/relationships/audio" Target="NULL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6.m4a"/><Relationship Id="rId1" Type="http://schemas.openxmlformats.org/officeDocument/2006/relationships/audio" Target="NULL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7.m4a"/><Relationship Id="rId1" Type="http://schemas.openxmlformats.org/officeDocument/2006/relationships/audio" Target="NULL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8.m4a"/><Relationship Id="rId1" Type="http://schemas.openxmlformats.org/officeDocument/2006/relationships/audio" Target="NULL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9.m4a"/><Relationship Id="rId1" Type="http://schemas.openxmlformats.org/officeDocument/2006/relationships/audio" Target="NULL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0.m4a"/><Relationship Id="rId1" Type="http://schemas.openxmlformats.org/officeDocument/2006/relationships/audio" Target="NULL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1.m4a"/><Relationship Id="rId1" Type="http://schemas.openxmlformats.org/officeDocument/2006/relationships/audio" Target="NULL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2.m4a"/><Relationship Id="rId1" Type="http://schemas.openxmlformats.org/officeDocument/2006/relationships/audio" Target="NULL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3.m4a"/><Relationship Id="rId1" Type="http://schemas.openxmlformats.org/officeDocument/2006/relationships/audio" Target="NULL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4.m4a"/><Relationship Id="rId1" Type="http://schemas.openxmlformats.org/officeDocument/2006/relationships/audio" Target="NULL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5.m4a"/><Relationship Id="rId1" Type="http://schemas.openxmlformats.org/officeDocument/2006/relationships/audio" Target="NULL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6.m4a"/><Relationship Id="rId1" Type="http://schemas.openxmlformats.org/officeDocument/2006/relationships/audio" Target="NULL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7.m4a"/><Relationship Id="rId1" Type="http://schemas.openxmlformats.org/officeDocument/2006/relationships/audio" Target="NULL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カッコー">
            <a:hlinkClick r:id="" action="ppaction://media"/>
            <a:extLst>
              <a:ext uri="{FF2B5EF4-FFF2-40B4-BE49-F238E27FC236}">
                <a16:creationId xmlns:a16="http://schemas.microsoft.com/office/drawing/2014/main" id="{7C371C82-8167-FDFB-BA04-54E2A89A6B4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445.8032" end="2591.905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3175"/>
            <a:ext cx="812800" cy="812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C395E72-ECA7-84A7-8037-66ACA1BE9901}"/>
              </a:ext>
            </a:extLst>
          </p:cNvPr>
          <p:cNvSpPr txBox="1"/>
          <p:nvPr/>
        </p:nvSpPr>
        <p:spPr>
          <a:xfrm>
            <a:off x="0" y="6400801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カッコー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Cuckoo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1353523-CC3E-0E50-D69F-08433D16D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4613" y="0"/>
            <a:ext cx="10282991" cy="616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3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BEF4593-9E7F-0E5B-3835-18A1149FA81C}"/>
              </a:ext>
            </a:extLst>
          </p:cNvPr>
          <p:cNvSpPr txBox="1"/>
          <p:nvPr/>
        </p:nvSpPr>
        <p:spPr>
          <a:xfrm>
            <a:off x="0" y="6488668"/>
            <a:ext cx="160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ヒバリ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Skylark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ヒバリ">
            <a:hlinkClick r:id="" action="ppaction://media"/>
            <a:extLst>
              <a:ext uri="{FF2B5EF4-FFF2-40B4-BE49-F238E27FC236}">
                <a16:creationId xmlns:a16="http://schemas.microsoft.com/office/drawing/2014/main" id="{0BBDCE94-22F2-8DBD-1678-3AD737F3115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07.407" end="2232.974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1588"/>
            <a:ext cx="8128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D196A20-B0FC-73C3-4A34-B90AFCCBE4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7405" y="0"/>
            <a:ext cx="8823700" cy="660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ウグイス">
            <a:hlinkClick r:id="" action="ppaction://media"/>
            <a:extLst>
              <a:ext uri="{FF2B5EF4-FFF2-40B4-BE49-F238E27FC236}">
                <a16:creationId xmlns:a16="http://schemas.microsoft.com/office/drawing/2014/main" id="{842E4742-6504-FD85-4395-93C7552F73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3175"/>
            <a:ext cx="812800" cy="8128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3332358-63AE-FA9A-8240-2CF4FA369C53}"/>
              </a:ext>
            </a:extLst>
          </p:cNvPr>
          <p:cNvSpPr txBox="1"/>
          <p:nvPr/>
        </p:nvSpPr>
        <p:spPr>
          <a:xfrm>
            <a:off x="0" y="6485493"/>
            <a:ext cx="3363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ウグイス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Japanese Bush Warbler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7218071-A563-B8BB-E4E8-CFFD0FD241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857" y="24295"/>
            <a:ext cx="8839689" cy="661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4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35FA4A1-F5FD-EF3B-CB9A-A0143974EBD9}"/>
              </a:ext>
            </a:extLst>
          </p:cNvPr>
          <p:cNvSpPr txBox="1"/>
          <p:nvPr/>
        </p:nvSpPr>
        <p:spPr>
          <a:xfrm>
            <a:off x="6350" y="6488668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ツバメ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Swallow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ツバメ">
            <a:hlinkClick r:id="" action="ppaction://media"/>
            <a:extLst>
              <a:ext uri="{FF2B5EF4-FFF2-40B4-BE49-F238E27FC236}">
                <a16:creationId xmlns:a16="http://schemas.microsoft.com/office/drawing/2014/main" id="{CE5563AF-390B-5318-F3FD-7503594A5C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50.2076" end="1279.719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3175"/>
            <a:ext cx="8128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6321464-32CD-52D4-7993-A32643933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990" y="0"/>
            <a:ext cx="10665660" cy="63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5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11FDC7-5936-70B2-E364-D749F1931B02}"/>
              </a:ext>
            </a:extLst>
          </p:cNvPr>
          <p:cNvSpPr txBox="1"/>
          <p:nvPr/>
        </p:nvSpPr>
        <p:spPr>
          <a:xfrm>
            <a:off x="120316" y="6487080"/>
            <a:ext cx="159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ツグミ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Thrush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ツグミ">
            <a:hlinkClick r:id="" action="ppaction://media"/>
            <a:extLst>
              <a:ext uri="{FF2B5EF4-FFF2-40B4-BE49-F238E27FC236}">
                <a16:creationId xmlns:a16="http://schemas.microsoft.com/office/drawing/2014/main" id="{A79707EC-681D-99F0-D3D1-911CFF60B0E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99.1845" end="2685.612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CDB8ABC-3B4B-9246-05B7-CFAF8FDD4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2562" y="0"/>
            <a:ext cx="8775247" cy="660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0B6DDEB-BD18-850F-100F-5AB75F26A7F5}"/>
              </a:ext>
            </a:extLst>
          </p:cNvPr>
          <p:cNvSpPr txBox="1"/>
          <p:nvPr/>
        </p:nvSpPr>
        <p:spPr>
          <a:xfrm>
            <a:off x="0" y="6488668"/>
            <a:ext cx="3225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ジョウビタキ</a:t>
            </a:r>
            <a:r>
              <a:rPr lang="en-US" altLang="ja-JP" sz="1800" kern="0" dirty="0" err="1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Daurian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Redstart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ジョウビタキ">
            <a:hlinkClick r:id="" action="ppaction://media"/>
            <a:extLst>
              <a:ext uri="{FF2B5EF4-FFF2-40B4-BE49-F238E27FC236}">
                <a16:creationId xmlns:a16="http://schemas.microsoft.com/office/drawing/2014/main" id="{4CD235A5-3C29-1211-2F9D-EFB0927A200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82.1361" end="4127.683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1588"/>
            <a:ext cx="8128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9B76DE7-9777-11F1-DF66-71B871AAA9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7665" y="1"/>
            <a:ext cx="7995472" cy="663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6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88AC398-FD2B-AA7A-F06B-C8EA69481FCB}"/>
              </a:ext>
            </a:extLst>
          </p:cNvPr>
          <p:cNvSpPr txBox="1"/>
          <p:nvPr/>
        </p:nvSpPr>
        <p:spPr>
          <a:xfrm>
            <a:off x="0" y="6488668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スズメ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Sparrow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スズメ">
            <a:hlinkClick r:id="" action="ppaction://media"/>
            <a:extLst>
              <a:ext uri="{FF2B5EF4-FFF2-40B4-BE49-F238E27FC236}">
                <a16:creationId xmlns:a16="http://schemas.microsoft.com/office/drawing/2014/main" id="{06220AB3-6F43-AF4C-484A-B4B3F366C89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973.4613" end="2421.152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3175"/>
            <a:ext cx="812800" cy="812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2E84BE2-CCCA-807F-0404-6E9D589FF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1168" y="83526"/>
            <a:ext cx="8069937" cy="650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0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7FFBA3-CDD3-8E5C-E47A-A7EECA44A771}"/>
              </a:ext>
            </a:extLst>
          </p:cNvPr>
          <p:cNvSpPr txBox="1"/>
          <p:nvPr/>
        </p:nvSpPr>
        <p:spPr>
          <a:xfrm>
            <a:off x="0" y="6488668"/>
            <a:ext cx="305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ムクドリ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Brown-eared Bulbul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ムクドリ">
            <a:hlinkClick r:id="" action="ppaction://media"/>
            <a:extLst>
              <a:ext uri="{FF2B5EF4-FFF2-40B4-BE49-F238E27FC236}">
                <a16:creationId xmlns:a16="http://schemas.microsoft.com/office/drawing/2014/main" id="{8EFDCF84-985B-F521-429C-50C45D6D6F0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663.5692" end="2768.70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83BBAA4-73D1-E30C-8E77-A4102AA39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4097" y="63166"/>
            <a:ext cx="8729514" cy="654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1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38C80F-6C3F-DDA2-93A9-6714DDA6268C}"/>
              </a:ext>
            </a:extLst>
          </p:cNvPr>
          <p:cNvSpPr txBox="1"/>
          <p:nvPr/>
        </p:nvSpPr>
        <p:spPr>
          <a:xfrm>
            <a:off x="84221" y="6545179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ホトトギス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Lesser Cuckoo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ホトトギス">
            <a:hlinkClick r:id="" action="ppaction://media"/>
            <a:extLst>
              <a:ext uri="{FF2B5EF4-FFF2-40B4-BE49-F238E27FC236}">
                <a16:creationId xmlns:a16="http://schemas.microsoft.com/office/drawing/2014/main" id="{2EC798C5-4B03-7269-C76C-1ADCAC2862D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198.5181" end="5545.121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F55694D-C842-71C2-01D7-0A182C1AC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7404" y="89805"/>
            <a:ext cx="8835081" cy="662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9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C2F09D-2830-6482-2605-C3836A3E6F8D}"/>
              </a:ext>
            </a:extLst>
          </p:cNvPr>
          <p:cNvSpPr txBox="1"/>
          <p:nvPr/>
        </p:nvSpPr>
        <p:spPr>
          <a:xfrm>
            <a:off x="0" y="6488668"/>
            <a:ext cx="177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ヒヨドリ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Bulbul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ヒヨドリ">
            <a:hlinkClick r:id="" action="ppaction://media"/>
            <a:extLst>
              <a:ext uri="{FF2B5EF4-FFF2-40B4-BE49-F238E27FC236}">
                <a16:creationId xmlns:a16="http://schemas.microsoft.com/office/drawing/2014/main" id="{32F0F582-1E3F-D913-2506-E34AC1E431A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329.8705" end="2430.561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66640FD-1296-10C0-C554-1986963B91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8375" y="0"/>
            <a:ext cx="10930450" cy="604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5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084CEDD-612A-1E2A-6E1D-906F40DCB01B}"/>
              </a:ext>
            </a:extLst>
          </p:cNvPr>
          <p:cNvSpPr txBox="1"/>
          <p:nvPr/>
        </p:nvSpPr>
        <p:spPr>
          <a:xfrm>
            <a:off x="0" y="6488668"/>
            <a:ext cx="3086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キジバト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Oriental Turtle Dove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キジバト">
            <a:hlinkClick r:id="" action="ppaction://media"/>
            <a:extLst>
              <a:ext uri="{FF2B5EF4-FFF2-40B4-BE49-F238E27FC236}">
                <a16:creationId xmlns:a16="http://schemas.microsoft.com/office/drawing/2014/main" id="{210F98C4-E1B6-C0F9-0D28-08C401E9852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342.8354" end="3232.185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3175"/>
            <a:ext cx="8128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DCAA384-98E2-8802-9642-D94F9C2633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7142" y="0"/>
            <a:ext cx="9153301" cy="646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1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54360D-4475-9EF7-CE07-B15A6B133169}"/>
              </a:ext>
            </a:extLst>
          </p:cNvPr>
          <p:cNvSpPr txBox="1"/>
          <p:nvPr/>
        </p:nvSpPr>
        <p:spPr>
          <a:xfrm>
            <a:off x="0" y="6488668"/>
            <a:ext cx="351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ハシブトガラス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Large-billed Crow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ハシブトガラス">
            <a:hlinkClick r:id="" action="ppaction://media"/>
            <a:extLst>
              <a:ext uri="{FF2B5EF4-FFF2-40B4-BE49-F238E27FC236}">
                <a16:creationId xmlns:a16="http://schemas.microsoft.com/office/drawing/2014/main" id="{C7C3CC85-DE7F-88C4-A9FD-09565B6F226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221.0322" end="1878.949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86D6E99-E1C8-DC54-F4D2-D030D8FA8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3670" y="0"/>
            <a:ext cx="9394739" cy="638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08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9DF4DE-373F-1FD7-349C-BA5E914AEF97}"/>
              </a:ext>
            </a:extLst>
          </p:cNvPr>
          <p:cNvSpPr txBox="1"/>
          <p:nvPr/>
        </p:nvSpPr>
        <p:spPr>
          <a:xfrm>
            <a:off x="0" y="648866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トビ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Black Kite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トビ">
            <a:hlinkClick r:id="" action="ppaction://media"/>
            <a:extLst>
              <a:ext uri="{FF2B5EF4-FFF2-40B4-BE49-F238E27FC236}">
                <a16:creationId xmlns:a16="http://schemas.microsoft.com/office/drawing/2014/main" id="{BEFB595A-47ED-B9CA-A5B5-AAC003792D1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94.7344" end="1682.291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25DA4A8-7D66-D16F-EB3F-4839B4DF1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507" y="0"/>
            <a:ext cx="9934833" cy="662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860AA5-D93A-68E8-E121-0410A1C60423}"/>
              </a:ext>
            </a:extLst>
          </p:cNvPr>
          <p:cNvSpPr txBox="1"/>
          <p:nvPr/>
        </p:nvSpPr>
        <p:spPr>
          <a:xfrm>
            <a:off x="0" y="6488668"/>
            <a:ext cx="2789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シジュウカラ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Japanese Tit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シジュウカラ">
            <a:hlinkClick r:id="" action="ppaction://media"/>
            <a:extLst>
              <a:ext uri="{FF2B5EF4-FFF2-40B4-BE49-F238E27FC236}">
                <a16:creationId xmlns:a16="http://schemas.microsoft.com/office/drawing/2014/main" id="{7BB922F2-9A68-8DBF-146B-530CE59E55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16.8569" end="2555.378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9808649-777C-C8C3-CEA5-EE9652BD8D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771"/>
          <a:stretch/>
        </p:blipFill>
        <p:spPr>
          <a:xfrm>
            <a:off x="1992612" y="1500"/>
            <a:ext cx="10199388" cy="648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7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D850F9-79BC-F0AA-2DBD-8EF823F91024}"/>
              </a:ext>
            </a:extLst>
          </p:cNvPr>
          <p:cNvSpPr txBox="1"/>
          <p:nvPr/>
        </p:nvSpPr>
        <p:spPr>
          <a:xfrm>
            <a:off x="0" y="6488668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メジロ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Japanese White-eye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メジロ">
            <a:hlinkClick r:id="" action="ppaction://media"/>
            <a:extLst>
              <a:ext uri="{FF2B5EF4-FFF2-40B4-BE49-F238E27FC236}">
                <a16:creationId xmlns:a16="http://schemas.microsoft.com/office/drawing/2014/main" id="{01F1F50B-DC3E-5FCB-5102-713364A4E30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364.5032" end="4217.592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118B06D-1C54-61E6-9782-508C0616D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9843" y="-1"/>
            <a:ext cx="9838982" cy="654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59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9C145-8F9E-50D9-914F-CEDD5A7057CD}"/>
              </a:ext>
            </a:extLst>
          </p:cNvPr>
          <p:cNvSpPr txBox="1"/>
          <p:nvPr/>
        </p:nvSpPr>
        <p:spPr>
          <a:xfrm>
            <a:off x="0" y="6488668"/>
            <a:ext cx="1880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カササギ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Magpie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4" name="カササギ2">
            <a:hlinkClick r:id="" action="ppaction://media"/>
            <a:extLst>
              <a:ext uri="{FF2B5EF4-FFF2-40B4-BE49-F238E27FC236}">
                <a16:creationId xmlns:a16="http://schemas.microsoft.com/office/drawing/2014/main" id="{15AA1DF3-C5B4-6DCB-27E2-47C79E12A1D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918.2084" end="4384.155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1588"/>
            <a:ext cx="8128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FDFF880-66FA-D117-7EFF-870A27E37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193" y="665893"/>
            <a:ext cx="11180044" cy="556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3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93810FB-A1D4-B16D-BBCB-BD659005FAD8}"/>
              </a:ext>
            </a:extLst>
          </p:cNvPr>
          <p:cNvSpPr txBox="1"/>
          <p:nvPr/>
        </p:nvSpPr>
        <p:spPr>
          <a:xfrm>
            <a:off x="84221" y="6488668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クロツグミ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-webkit-standard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Black Thrush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3" name="クロツグミ">
            <a:hlinkClick r:id="" action="ppaction://media"/>
            <a:extLst>
              <a:ext uri="{FF2B5EF4-FFF2-40B4-BE49-F238E27FC236}">
                <a16:creationId xmlns:a16="http://schemas.microsoft.com/office/drawing/2014/main" id="{9B24BE7E-FB8D-092B-E84A-60E5ACC1F80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48.4636" end="3061.619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1588"/>
            <a:ext cx="812800" cy="812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7028E4D-E4F8-6719-DF04-35ABAE4FE1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322"/>
          <a:stretch/>
        </p:blipFill>
        <p:spPr>
          <a:xfrm>
            <a:off x="2829697" y="1"/>
            <a:ext cx="9452919" cy="664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0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46</Words>
  <Application>Microsoft Macintosh PowerPoint</Application>
  <PresentationFormat>ワイド画面</PresentationFormat>
  <Paragraphs>17</Paragraphs>
  <Slides>17</Slides>
  <Notes>0</Notes>
  <HiddenSlides>0</HiddenSlides>
  <MMClips>17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-webkit-standard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2025-11-19T01:38:16Z</dcterms:created>
  <dcterms:modified xsi:type="dcterms:W3CDTF">2025-11-19T03:25:38Z</dcterms:modified>
</cp:coreProperties>
</file>